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4" r:id="rId2"/>
    <p:sldId id="299" r:id="rId3"/>
    <p:sldId id="297" r:id="rId4"/>
    <p:sldId id="300" r:id="rId5"/>
    <p:sldId id="302" r:id="rId6"/>
    <p:sldId id="303" r:id="rId7"/>
    <p:sldId id="2432" r:id="rId8"/>
    <p:sldId id="2433" r:id="rId9"/>
    <p:sldId id="2434" r:id="rId10"/>
    <p:sldId id="2435" r:id="rId11"/>
    <p:sldId id="2436" r:id="rId12"/>
    <p:sldId id="2437" r:id="rId13"/>
    <p:sldId id="2439" r:id="rId14"/>
    <p:sldId id="2438" r:id="rId15"/>
    <p:sldId id="2424" r:id="rId16"/>
    <p:sldId id="2425" r:id="rId17"/>
    <p:sldId id="2426" r:id="rId18"/>
    <p:sldId id="2427" r:id="rId19"/>
    <p:sldId id="2428" r:id="rId20"/>
    <p:sldId id="2429" r:id="rId21"/>
    <p:sldId id="2430" r:id="rId22"/>
    <p:sldId id="298" r:id="rId23"/>
    <p:sldId id="301" r:id="rId24"/>
    <p:sldId id="305" r:id="rId25"/>
    <p:sldId id="304" r:id="rId26"/>
    <p:sldId id="2422" r:id="rId27"/>
    <p:sldId id="2423" r:id="rId28"/>
    <p:sldId id="2414" r:id="rId29"/>
    <p:sldId id="2413" r:id="rId30"/>
    <p:sldId id="257" r:id="rId31"/>
    <p:sldId id="2421" r:id="rId32"/>
    <p:sldId id="2431" r:id="rId33"/>
    <p:sldId id="282" r:id="rId34"/>
    <p:sldId id="283" r:id="rId35"/>
    <p:sldId id="284" r:id="rId36"/>
    <p:sldId id="278" r:id="rId37"/>
    <p:sldId id="277" r:id="rId38"/>
    <p:sldId id="291" r:id="rId39"/>
    <p:sldId id="266" r:id="rId40"/>
    <p:sldId id="268" r:id="rId41"/>
    <p:sldId id="269" r:id="rId42"/>
    <p:sldId id="270" r:id="rId43"/>
    <p:sldId id="275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 hao" initials="yh" lastIdx="2" clrIdx="0">
    <p:extLst>
      <p:ext uri="{19B8F6BF-5375-455C-9EA6-DF929625EA0E}">
        <p15:presenceInfo xmlns:p15="http://schemas.microsoft.com/office/powerpoint/2012/main" userId="2d9ae285bdadef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495"/>
    <a:srgbClr val="434B4B"/>
    <a:srgbClr val="926247"/>
    <a:srgbClr val="688097"/>
    <a:srgbClr val="2D2E2E"/>
    <a:srgbClr val="758DA4"/>
    <a:srgbClr val="636363"/>
    <a:srgbClr val="ACB8C6"/>
    <a:srgbClr val="4F6676"/>
    <a:srgbClr val="363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0" autoAdjust="0"/>
    <p:restoredTop sz="90989" autoAdjust="0"/>
  </p:normalViewPr>
  <p:slideViewPr>
    <p:cSldViewPr snapToGrid="0">
      <p:cViewPr>
        <p:scale>
          <a:sx n="75" d="100"/>
          <a:sy n="75" d="100"/>
        </p:scale>
        <p:origin x="180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6T22:18:17.52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9CEA9-DEAC-4FDB-981E-5FC475297EFA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EB7B4-67CC-440A-B95E-7561E83ED4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25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47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49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7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182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3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4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91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022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838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89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0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647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12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94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43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547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17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58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13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001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18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02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36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73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5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1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EB7B4-67CC-440A-B95E-7561E83ED4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5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.jpeg"/><Relationship Id="rId7" Type="http://schemas.openxmlformats.org/officeDocument/2006/relationships/slide" Target="slide2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slide" Target="slide32.xml"/><Relationship Id="rId5" Type="http://schemas.openxmlformats.org/officeDocument/2006/relationships/image" Target="../media/image3.jpeg"/><Relationship Id="rId10" Type="http://schemas.openxmlformats.org/officeDocument/2006/relationships/slide" Target="slide31.xml"/><Relationship Id="rId4" Type="http://schemas.openxmlformats.org/officeDocument/2006/relationships/image" Target="../media/image2.jpeg"/><Relationship Id="rId9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.xml"/><Relationship Id="rId7" Type="http://schemas.openxmlformats.org/officeDocument/2006/relationships/slide" Target="slide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3.xml"/><Relationship Id="rId10" Type="http://schemas.openxmlformats.org/officeDocument/2006/relationships/slide" Target="slide32.xml"/><Relationship Id="rId4" Type="http://schemas.openxmlformats.org/officeDocument/2006/relationships/image" Target="../media/image20.png"/><Relationship Id="rId9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.xml"/><Relationship Id="rId7" Type="http://schemas.openxmlformats.org/officeDocument/2006/relationships/slide" Target="slide2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4.xml"/><Relationship Id="rId10" Type="http://schemas.openxmlformats.org/officeDocument/2006/relationships/slide" Target="slide32.xml"/><Relationship Id="rId4" Type="http://schemas.openxmlformats.org/officeDocument/2006/relationships/image" Target="../media/image21.png"/><Relationship Id="rId9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.xml"/><Relationship Id="rId7" Type="http://schemas.openxmlformats.org/officeDocument/2006/relationships/slide" Target="slide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4.xml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slide" Target="slide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.xml"/><Relationship Id="rId7" Type="http://schemas.openxmlformats.org/officeDocument/2006/relationships/slide" Target="slide3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4.xml"/><Relationship Id="rId10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slide" Target="slide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.xml"/><Relationship Id="rId7" Type="http://schemas.openxmlformats.org/officeDocument/2006/relationships/slide" Target="slide2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4.xml"/><Relationship Id="rId10" Type="http://schemas.openxmlformats.org/officeDocument/2006/relationships/slide" Target="slide32.xml"/><Relationship Id="rId4" Type="http://schemas.openxmlformats.org/officeDocument/2006/relationships/image" Target="../media/image24.png"/><Relationship Id="rId9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.xml"/><Relationship Id="rId7" Type="http://schemas.openxmlformats.org/officeDocument/2006/relationships/slide" Target="slide3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slide" Target="slide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.xml"/><Relationship Id="rId7" Type="http://schemas.openxmlformats.org/officeDocument/2006/relationships/slide" Target="slide2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slide" Target="slide32.xml"/><Relationship Id="rId4" Type="http://schemas.openxmlformats.org/officeDocument/2006/relationships/image" Target="../media/image25.png"/><Relationship Id="rId9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.xml"/><Relationship Id="rId7" Type="http://schemas.openxmlformats.org/officeDocument/2006/relationships/slide" Target="slide2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slide" Target="slide32.xml"/><Relationship Id="rId4" Type="http://schemas.openxmlformats.org/officeDocument/2006/relationships/image" Target="../media/image26.png"/><Relationship Id="rId9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slide" Target="slide32.xml"/><Relationship Id="rId5" Type="http://schemas.openxmlformats.org/officeDocument/2006/relationships/image" Target="../media/image27.png"/><Relationship Id="rId10" Type="http://schemas.openxmlformats.org/officeDocument/2006/relationships/slide" Target="slide1.xml"/><Relationship Id="rId4" Type="http://schemas.openxmlformats.org/officeDocument/2006/relationships/slide" Target="slide17.xml"/><Relationship Id="rId9" Type="http://schemas.openxmlformats.org/officeDocument/2006/relationships/slide" Target="slide3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slide" Target="slide32.xml"/><Relationship Id="rId5" Type="http://schemas.openxmlformats.org/officeDocument/2006/relationships/image" Target="../media/image28.png"/><Relationship Id="rId10" Type="http://schemas.openxmlformats.org/officeDocument/2006/relationships/slide" Target="slide1.xml"/><Relationship Id="rId4" Type="http://schemas.openxmlformats.org/officeDocument/2006/relationships/slide" Target="slide18.xml"/><Relationship Id="rId9" Type="http://schemas.openxmlformats.org/officeDocument/2006/relationships/slide" Target="slide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4.jpeg"/><Relationship Id="rId7" Type="http://schemas.openxmlformats.org/officeDocument/2006/relationships/slide" Target="slide15.xml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32.xml"/><Relationship Id="rId5" Type="http://schemas.openxmlformats.org/officeDocument/2006/relationships/slide" Target="slide3.xml"/><Relationship Id="rId10" Type="http://schemas.openxmlformats.org/officeDocument/2006/relationships/slide" Target="slide31.xml"/><Relationship Id="rId4" Type="http://schemas.openxmlformats.org/officeDocument/2006/relationships/slide" Target="slide1.xml"/><Relationship Id="rId9" Type="http://schemas.openxmlformats.org/officeDocument/2006/relationships/slide" Target="slide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slide" Target="slide32.xml"/><Relationship Id="rId5" Type="http://schemas.openxmlformats.org/officeDocument/2006/relationships/image" Target="../media/image29.png"/><Relationship Id="rId10" Type="http://schemas.openxmlformats.org/officeDocument/2006/relationships/slide" Target="slide1.xml"/><Relationship Id="rId4" Type="http://schemas.openxmlformats.org/officeDocument/2006/relationships/slide" Target="slide18.xml"/><Relationship Id="rId9" Type="http://schemas.openxmlformats.org/officeDocument/2006/relationships/slide" Target="slide3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.xml"/><Relationship Id="rId7" Type="http://schemas.openxmlformats.org/officeDocument/2006/relationships/slide" Target="slide2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slide" Target="slide32.xml"/><Relationship Id="rId4" Type="http://schemas.openxmlformats.org/officeDocument/2006/relationships/slide" Target="slide18.xml"/><Relationship Id="rId9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slide" Target="slide1.xml"/><Relationship Id="rId3" Type="http://schemas.openxmlformats.org/officeDocument/2006/relationships/slide" Target="slide2.xml"/><Relationship Id="rId7" Type="http://schemas.openxmlformats.org/officeDocument/2006/relationships/image" Target="../media/image33.png"/><Relationship Id="rId12" Type="http://schemas.openxmlformats.org/officeDocument/2006/relationships/slide" Target="slide3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6.xml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slide" Target="slide23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31.xml"/><Relationship Id="rId3" Type="http://schemas.openxmlformats.org/officeDocument/2006/relationships/image" Target="../media/image36.png"/><Relationship Id="rId7" Type="http://schemas.openxmlformats.org/officeDocument/2006/relationships/slide" Target="slide24.xml"/><Relationship Id="rId12" Type="http://schemas.openxmlformats.org/officeDocument/2006/relationships/slide" Target="slide2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slide" Target="slide2.xml"/><Relationship Id="rId10" Type="http://schemas.openxmlformats.org/officeDocument/2006/relationships/image" Target="../media/image34.png"/><Relationship Id="rId4" Type="http://schemas.openxmlformats.org/officeDocument/2006/relationships/image" Target="../media/image37.png"/><Relationship Id="rId9" Type="http://schemas.openxmlformats.org/officeDocument/2006/relationships/slide" Target="slide25.xml"/><Relationship Id="rId1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31.xml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12" Type="http://schemas.openxmlformats.org/officeDocument/2006/relationships/slide" Target="slide2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image" Target="../media/image35.png"/><Relationship Id="rId5" Type="http://schemas.openxmlformats.org/officeDocument/2006/relationships/slide" Target="slide2.xml"/><Relationship Id="rId10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slide" Target="slide25.xml"/><Relationship Id="rId14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slide" Target="slide26.xml"/><Relationship Id="rId3" Type="http://schemas.openxmlformats.org/officeDocument/2006/relationships/image" Target="../media/image36.png"/><Relationship Id="rId7" Type="http://schemas.openxmlformats.org/officeDocument/2006/relationships/slide" Target="slide23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image" Target="../media/image34.png"/><Relationship Id="rId5" Type="http://schemas.openxmlformats.org/officeDocument/2006/relationships/slide" Target="slide2.xml"/><Relationship Id="rId15" Type="http://schemas.openxmlformats.org/officeDocument/2006/relationships/slide" Target="slide1.xml"/><Relationship Id="rId10" Type="http://schemas.openxmlformats.org/officeDocument/2006/relationships/image" Target="../media/image33.png"/><Relationship Id="rId4" Type="http://schemas.openxmlformats.org/officeDocument/2006/relationships/image" Target="../media/image39.png"/><Relationship Id="rId9" Type="http://schemas.openxmlformats.org/officeDocument/2006/relationships/slide" Target="slide24.xml"/><Relationship Id="rId14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40.png"/><Relationship Id="rId7" Type="http://schemas.openxmlformats.org/officeDocument/2006/relationships/slide" Target="slide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slide" Target="slide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7.png"/><Relationship Id="rId3" Type="http://schemas.openxmlformats.org/officeDocument/2006/relationships/slide" Target="slide2.xml"/><Relationship Id="rId7" Type="http://schemas.openxmlformats.org/officeDocument/2006/relationships/slide" Target="slide32.xml"/><Relationship Id="rId12" Type="http://schemas.openxmlformats.org/officeDocument/2006/relationships/slide" Target="slide7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6.png"/><Relationship Id="rId5" Type="http://schemas.openxmlformats.org/officeDocument/2006/relationships/slide" Target="slide31.xml"/><Relationship Id="rId15" Type="http://schemas.openxmlformats.org/officeDocument/2006/relationships/image" Target="../media/image8.png"/><Relationship Id="rId10" Type="http://schemas.openxmlformats.org/officeDocument/2006/relationships/slide" Target="slide6.xml"/><Relationship Id="rId4" Type="http://schemas.openxmlformats.org/officeDocument/2006/relationships/slide" Target="slide26.xml"/><Relationship Id="rId9" Type="http://schemas.openxmlformats.org/officeDocument/2006/relationships/image" Target="../media/image5.png"/><Relationship Id="rId14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3.wdp"/><Relationship Id="rId4" Type="http://schemas.openxmlformats.org/officeDocument/2006/relationships/image" Target="../media/image67.png"/><Relationship Id="rId9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9.png"/><Relationship Id="rId18" Type="http://schemas.openxmlformats.org/officeDocument/2006/relationships/slide" Target="slide12.xml"/><Relationship Id="rId3" Type="http://schemas.openxmlformats.org/officeDocument/2006/relationships/slide" Target="slide2.xml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9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slide" Target="slide11.xml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32.xml"/><Relationship Id="rId5" Type="http://schemas.openxmlformats.org/officeDocument/2006/relationships/image" Target="../media/image8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slide" Target="slide1.xml"/><Relationship Id="rId19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slide" Target="slide31.xml"/><Relationship Id="rId14" Type="http://schemas.openxmlformats.org/officeDocument/2006/relationships/slide" Target="slide10.xml"/><Relationship Id="rId22" Type="http://schemas.openxmlformats.org/officeDocument/2006/relationships/slide" Target="slide1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5.wdp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6.wdp"/><Relationship Id="rId4" Type="http://schemas.openxmlformats.org/officeDocument/2006/relationships/image" Target="../media/image72.png"/><Relationship Id="rId9" Type="http://schemas.microsoft.com/office/2007/relationships/hdphoto" Target="../media/hdphoto9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microsoft.com/office/2007/relationships/hdphoto" Target="../media/hdphoto6.wdp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.xml"/><Relationship Id="rId7" Type="http://schemas.openxmlformats.org/officeDocument/2006/relationships/slide" Target="slide3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slide" Target="slide3.xml"/><Relationship Id="rId9" Type="http://schemas.openxmlformats.org/officeDocument/2006/relationships/slide" Target="slide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.xml"/><Relationship Id="rId7" Type="http://schemas.openxmlformats.org/officeDocument/2006/relationships/slide" Target="slide3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3.xml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slide" Target="slide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.xml"/><Relationship Id="rId7" Type="http://schemas.openxmlformats.org/officeDocument/2006/relationships/slide" Target="slide3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3.xml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slide" Target="slide3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2.xml"/><Relationship Id="rId7" Type="http://schemas.openxmlformats.org/officeDocument/2006/relationships/slide" Target="slide2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3.xml"/><Relationship Id="rId10" Type="http://schemas.openxmlformats.org/officeDocument/2006/relationships/slide" Target="slide32.xml"/><Relationship Id="rId4" Type="http://schemas.openxmlformats.org/officeDocument/2006/relationships/image" Target="../media/image18.png"/><Relationship Id="rId9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9.png"/><Relationship Id="rId7" Type="http://schemas.openxmlformats.org/officeDocument/2006/relationships/slide" Target="slide2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9.png"/><Relationship Id="rId10" Type="http://schemas.openxmlformats.org/officeDocument/2006/relationships/slide" Target="slide32.xml"/><Relationship Id="rId4" Type="http://schemas.openxmlformats.org/officeDocument/2006/relationships/slide" Target="slide2.xml"/><Relationship Id="rId9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雪山">
            <a:extLst>
              <a:ext uri="{FF2B5EF4-FFF2-40B4-BE49-F238E27FC236}">
                <a16:creationId xmlns:a16="http://schemas.microsoft.com/office/drawing/2014/main" id="{EA7F21B5-92AC-441C-02DF-30425C177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4"/>
            <a:ext cx="12192000" cy="6862064"/>
          </a:xfrm>
        </p:spPr>
      </p:pic>
      <p:pic>
        <p:nvPicPr>
          <p:cNvPr id="78" name="雪山2">
            <a:extLst>
              <a:ext uri="{FF2B5EF4-FFF2-40B4-BE49-F238E27FC236}">
                <a16:creationId xmlns:a16="http://schemas.microsoft.com/office/drawing/2014/main" id="{5F058762-B8A8-0438-7E7E-1A8403ED6F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02"/>
            <a:ext cx="12192000" cy="6623596"/>
          </a:xfrm>
          <a:prstGeom prst="rect">
            <a:avLst/>
          </a:prstGeom>
        </p:spPr>
      </p:pic>
      <p:pic>
        <p:nvPicPr>
          <p:cNvPr id="80" name="雪山3">
            <a:extLst>
              <a:ext uri="{FF2B5EF4-FFF2-40B4-BE49-F238E27FC236}">
                <a16:creationId xmlns:a16="http://schemas.microsoft.com/office/drawing/2014/main" id="{8E31299F-C9CB-2C9A-B106-C12A12DCE8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4" y="-95178"/>
            <a:ext cx="12200013" cy="6858000"/>
          </a:xfrm>
          <a:prstGeom prst="rect">
            <a:avLst/>
          </a:prstGeom>
        </p:spPr>
      </p:pic>
      <p:pic>
        <p:nvPicPr>
          <p:cNvPr id="85" name="外侧的雪山">
            <a:extLst>
              <a:ext uri="{FF2B5EF4-FFF2-40B4-BE49-F238E27FC236}">
                <a16:creationId xmlns:a16="http://schemas.microsoft.com/office/drawing/2014/main" id="{57B819F6-9A66-9FCE-34E8-7C38E89039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0" y="-61413"/>
            <a:ext cx="4572000" cy="68580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5416BD-35D7-4478-B6C3-7911EB46CC9E}"/>
              </a:ext>
            </a:extLst>
          </p:cNvPr>
          <p:cNvSpPr txBox="1"/>
          <p:nvPr/>
        </p:nvSpPr>
        <p:spPr>
          <a:xfrm>
            <a:off x="425450" y="689352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D03881-83E4-0E1D-1C2A-9493A6ED348F}"/>
              </a:ext>
            </a:extLst>
          </p:cNvPr>
          <p:cNvCxnSpPr>
            <a:cxnSpLocks/>
          </p:cNvCxnSpPr>
          <p:nvPr/>
        </p:nvCxnSpPr>
        <p:spPr>
          <a:xfrm flipH="1">
            <a:off x="425450" y="1029336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AB5E38E-5E13-9125-B5AC-6DFAD9AE9D6D}"/>
              </a:ext>
            </a:extLst>
          </p:cNvPr>
          <p:cNvSpPr txBox="1"/>
          <p:nvPr/>
        </p:nvSpPr>
        <p:spPr>
          <a:xfrm>
            <a:off x="2270125" y="2855062"/>
            <a:ext cx="4338320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a religious country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located in 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the north </a:t>
            </a:r>
            <a:r>
              <a:rPr lang="en-US" altLang="zh-CN" sz="24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central</a:t>
            </a:r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 part of 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the mainland.</a:t>
            </a:r>
          </a:p>
        </p:txBody>
      </p:sp>
      <p:sp>
        <p:nvSpPr>
          <p:cNvPr id="25" name="文本框 24">
            <a:hlinkClick r:id="rId7" action="ppaction://hlinksldjump"/>
            <a:extLst>
              <a:ext uri="{FF2B5EF4-FFF2-40B4-BE49-F238E27FC236}">
                <a16:creationId xmlns:a16="http://schemas.microsoft.com/office/drawing/2014/main" id="{8BE2D3A8-1F68-E6EC-211D-C05C6B9A1575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24DEC7D-CD58-70E1-CEA0-C663FEAF1F1B}"/>
              </a:ext>
            </a:extLst>
          </p:cNvPr>
          <p:cNvCxnSpPr>
            <a:cxnSpLocks/>
          </p:cNvCxnSpPr>
          <p:nvPr/>
        </p:nvCxnSpPr>
        <p:spPr>
          <a:xfrm>
            <a:off x="1578610" y="3429000"/>
            <a:ext cx="610235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63EBDF0-371B-5E09-5A43-C675DDD6BF19}"/>
              </a:ext>
            </a:extLst>
          </p:cNvPr>
          <p:cNvCxnSpPr>
            <a:cxnSpLocks/>
          </p:cNvCxnSpPr>
          <p:nvPr/>
        </p:nvCxnSpPr>
        <p:spPr>
          <a:xfrm>
            <a:off x="1384617" y="3068260"/>
            <a:ext cx="804863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FE145EF-1009-77F2-6C6E-A979771D0B21}"/>
              </a:ext>
            </a:extLst>
          </p:cNvPr>
          <p:cNvCxnSpPr>
            <a:cxnSpLocks/>
          </p:cNvCxnSpPr>
          <p:nvPr/>
        </p:nvCxnSpPr>
        <p:spPr>
          <a:xfrm>
            <a:off x="968375" y="3785676"/>
            <a:ext cx="122047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624601F-D86A-92D1-AB16-0F0F0F578318}"/>
              </a:ext>
            </a:extLst>
          </p:cNvPr>
          <p:cNvCxnSpPr>
            <a:cxnSpLocks/>
          </p:cNvCxnSpPr>
          <p:nvPr/>
        </p:nvCxnSpPr>
        <p:spPr>
          <a:xfrm>
            <a:off x="1864995" y="2628534"/>
            <a:ext cx="32385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233352E-05EC-56FC-DBDE-E481DBD32577}"/>
              </a:ext>
            </a:extLst>
          </p:cNvPr>
          <p:cNvCxnSpPr>
            <a:cxnSpLocks/>
          </p:cNvCxnSpPr>
          <p:nvPr/>
        </p:nvCxnSpPr>
        <p:spPr>
          <a:xfrm>
            <a:off x="1471295" y="4152534"/>
            <a:ext cx="71755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hlinkClick r:id="rId8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sp>
        <p:nvSpPr>
          <p:cNvPr id="46" name="文本框 45">
            <a:hlinkClick r:id="rId9" action="ppaction://hlinksldjump"/>
            <a:extLst>
              <a:ext uri="{FF2B5EF4-FFF2-40B4-BE49-F238E27FC236}">
                <a16:creationId xmlns:a16="http://schemas.microsoft.com/office/drawing/2014/main" id="{94A01BDD-95AA-CC7A-4DB5-D757352FB54D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0D28747-6EFB-9855-FE05-F7AE8B377C44}"/>
              </a:ext>
            </a:extLst>
          </p:cNvPr>
          <p:cNvSpPr txBox="1"/>
          <p:nvPr/>
        </p:nvSpPr>
        <p:spPr>
          <a:xfrm>
            <a:off x="2350134" y="4640028"/>
            <a:ext cx="4735196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It is not affected by natural disasters all the year round, with steep terrain and closed and conservative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文本框 53">
            <a:hlinkClick r:id="rId10" action="ppaction://hlinksldjump"/>
            <a:extLst>
              <a:ext uri="{FF2B5EF4-FFF2-40B4-BE49-F238E27FC236}">
                <a16:creationId xmlns:a16="http://schemas.microsoft.com/office/drawing/2014/main" id="{73CD7CD6-23FB-7AFC-DDC5-156F576DB97C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6AD7DD7-55B5-DB9F-4F99-F2DB416E6C1C}"/>
              </a:ext>
            </a:extLst>
          </p:cNvPr>
          <p:cNvGrpSpPr/>
          <p:nvPr/>
        </p:nvGrpSpPr>
        <p:grpSpPr>
          <a:xfrm>
            <a:off x="11448703" y="3013333"/>
            <a:ext cx="364519" cy="717416"/>
            <a:chOff x="10376219" y="2626601"/>
            <a:chExt cx="558165" cy="800367"/>
          </a:xfrm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0FD016C-33D5-2030-FA89-DAF62A19EEA6}"/>
                </a:ext>
              </a:extLst>
            </p:cNvPr>
            <p:cNvCxnSpPr/>
            <p:nvPr/>
          </p:nvCxnSpPr>
          <p:spPr>
            <a:xfrm>
              <a:off x="10376219" y="2626601"/>
              <a:ext cx="355600" cy="405152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626C90A-3D09-D237-4751-16F57D4A0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6219" y="3021816"/>
              <a:ext cx="355600" cy="405152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2D5D0C90-33E0-85BD-7FAE-E5B4FA24DA20}"/>
                </a:ext>
              </a:extLst>
            </p:cNvPr>
            <p:cNvCxnSpPr/>
            <p:nvPr/>
          </p:nvCxnSpPr>
          <p:spPr>
            <a:xfrm>
              <a:off x="10578784" y="2626601"/>
              <a:ext cx="355600" cy="405152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4F7CC720-1FFD-3DAA-8057-B18D34E03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8784" y="3021816"/>
              <a:ext cx="355600" cy="405152"/>
            </a:xfrm>
            <a:prstGeom prst="line">
              <a:avLst/>
            </a:prstGeom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0A70FC5-2E22-719B-B519-984739ED8DB6}"/>
              </a:ext>
            </a:extLst>
          </p:cNvPr>
          <p:cNvCxnSpPr>
            <a:cxnSpLocks/>
          </p:cNvCxnSpPr>
          <p:nvPr/>
        </p:nvCxnSpPr>
        <p:spPr>
          <a:xfrm>
            <a:off x="2350134" y="4502848"/>
            <a:ext cx="5146356" cy="0"/>
          </a:xfrm>
          <a:prstGeom prst="line">
            <a:avLst/>
          </a:prstGeom>
          <a:ln w="0">
            <a:gradFill flip="none" rotWithShape="1">
              <a:gsLst>
                <a:gs pos="26788">
                  <a:srgbClr val="DFECF7"/>
                </a:gs>
                <a:gs pos="0">
                  <a:schemeClr val="accent1">
                    <a:lumMod val="5000"/>
                    <a:lumOff val="95000"/>
                    <a:alpha val="58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5E77AE4-227D-ED2D-8F57-8D7277329DF2}"/>
              </a:ext>
            </a:extLst>
          </p:cNvPr>
          <p:cNvSpPr txBox="1"/>
          <p:nvPr/>
        </p:nvSpPr>
        <p:spPr>
          <a:xfrm>
            <a:off x="2305685" y="2192280"/>
            <a:ext cx="2106395" cy="76944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K</a:t>
            </a:r>
            <a:r>
              <a:rPr lang="en-US" altLang="zh-CN" sz="40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j</a:t>
            </a:r>
            <a:r>
              <a:rPr lang="en-US" altLang="zh-CN" sz="36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erag</a:t>
            </a:r>
            <a:r>
              <a:rPr lang="en-US" altLang="zh-CN" sz="32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3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,</a:t>
            </a:r>
            <a:r>
              <a:rPr lang="en-US" altLang="zh-CN" sz="32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9E70169-5C9B-D433-17BD-48C7B094A314}"/>
              </a:ext>
            </a:extLst>
          </p:cNvPr>
          <p:cNvSpPr txBox="1"/>
          <p:nvPr/>
        </p:nvSpPr>
        <p:spPr>
          <a:xfrm>
            <a:off x="8963341" y="3034537"/>
            <a:ext cx="2390460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View more</a:t>
            </a:r>
          </a:p>
        </p:txBody>
      </p:sp>
      <p:sp>
        <p:nvSpPr>
          <p:cNvPr id="82" name="乘号 81">
            <a:hlinkClick r:id="rId10" action="ppaction://hlinksldjump"/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hlinkClick r:id="rId11" action="ppaction://hlinksldjump"/>
            <a:extLst>
              <a:ext uri="{FF2B5EF4-FFF2-40B4-BE49-F238E27FC236}">
                <a16:creationId xmlns:a16="http://schemas.microsoft.com/office/drawing/2014/main" id="{D93AFC89-8657-A2CE-F072-85E15D2D629B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3E25DBF-6D1A-4E78-7033-D00EC02672BB}"/>
              </a:ext>
            </a:extLst>
          </p:cNvPr>
          <p:cNvCxnSpPr/>
          <p:nvPr/>
        </p:nvCxnSpPr>
        <p:spPr>
          <a:xfrm>
            <a:off x="5076000" y="388800"/>
            <a:ext cx="6039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14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3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repeatCount="indefinite" accel="50000" decel="5000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2266 -0.00394 L 0.01458 -0.00394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2" grpId="0"/>
      <p:bldP spid="76" grpId="0"/>
      <p:bldP spid="8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0878B9-D511-6110-C50B-D6041A713A01}"/>
              </a:ext>
            </a:extLst>
          </p:cNvPr>
          <p:cNvSpPr/>
          <p:nvPr/>
        </p:nvSpPr>
        <p:spPr>
          <a:xfrm>
            <a:off x="-2888695" y="1706852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Scenery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6C9BA-2E54-D00E-DF2C-58563805C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255" y="1655081"/>
            <a:ext cx="6364703" cy="3580145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65FFC6-4137-5273-B16E-E1247334D29B}"/>
              </a:ext>
            </a:extLst>
          </p:cNvPr>
          <p:cNvSpPr txBox="1"/>
          <p:nvPr/>
        </p:nvSpPr>
        <p:spPr>
          <a:xfrm>
            <a:off x="624653" y="2116488"/>
            <a:ext cx="3892725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snow land often more well-known than the name of the country.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B01E22D-1F7F-5C24-4081-41B9FCDA951E}"/>
              </a:ext>
            </a:extLst>
          </p:cNvPr>
          <p:cNvSpPr/>
          <p:nvPr/>
        </p:nvSpPr>
        <p:spPr>
          <a:xfrm>
            <a:off x="9589523" y="7723314"/>
            <a:ext cx="3344157" cy="211505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23000" sy="123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hlinkClick r:id="rId7" action="ppaction://hlinksldjump"/>
            <a:extLst>
              <a:ext uri="{FF2B5EF4-FFF2-40B4-BE49-F238E27FC236}">
                <a16:creationId xmlns:a16="http://schemas.microsoft.com/office/drawing/2014/main" id="{C5B7E0F4-7AC2-E383-88B8-B1758217BE00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2" name="文本框 11">
            <a:hlinkClick r:id="rId8" action="ppaction://hlinksldjump"/>
            <a:extLst>
              <a:ext uri="{FF2B5EF4-FFF2-40B4-BE49-F238E27FC236}">
                <a16:creationId xmlns:a16="http://schemas.microsoft.com/office/drawing/2014/main" id="{2D96A820-2825-8716-8666-024E1B109535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3" name="文本框 12">
            <a:hlinkClick r:id="rId9" action="ppaction://hlinksldjump"/>
            <a:extLst>
              <a:ext uri="{FF2B5EF4-FFF2-40B4-BE49-F238E27FC236}">
                <a16:creationId xmlns:a16="http://schemas.microsoft.com/office/drawing/2014/main" id="{186621B1-7649-95AF-A276-30B3CA15D37E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4" name="文本框 13">
            <a:hlinkClick r:id="rId10" action="ppaction://hlinksldjump"/>
            <a:extLst>
              <a:ext uri="{FF2B5EF4-FFF2-40B4-BE49-F238E27FC236}">
                <a16:creationId xmlns:a16="http://schemas.microsoft.com/office/drawing/2014/main" id="{73C81F5C-9F50-17E5-2E9C-BCDF082B2953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E85328-7A10-8CA7-3409-7829F81DD1EE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906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2F6C9BA-2E54-D00E-DF2C-58563805C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255" y="1655081"/>
            <a:ext cx="6364703" cy="3580145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65FFC6-4137-5273-B16E-E1247334D29B}"/>
              </a:ext>
            </a:extLst>
          </p:cNvPr>
          <p:cNvSpPr txBox="1"/>
          <p:nvPr/>
        </p:nvSpPr>
        <p:spPr>
          <a:xfrm>
            <a:off x="624653" y="2365293"/>
            <a:ext cx="3892725" cy="194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Sherag is a religious country with a very high religious status.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DFDF9C0-DC19-6730-3C14-9281107D5D3F}"/>
              </a:ext>
            </a:extLst>
          </p:cNvPr>
          <p:cNvSpPr/>
          <p:nvPr/>
        </p:nvSpPr>
        <p:spPr>
          <a:xfrm>
            <a:off x="3043421" y="-1958585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38000">
                      <a:schemeClr val="accent2">
                        <a:lumMod val="75000"/>
                      </a:schemeClr>
                    </a:gs>
                    <a:gs pos="8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build</a:t>
            </a:r>
            <a:endParaRPr lang="zh-CN" altLang="en-US" sz="3600" dirty="0">
              <a:gradFill>
                <a:gsLst>
                  <a:gs pos="0">
                    <a:schemeClr val="accent2">
                      <a:lumMod val="50000"/>
                    </a:schemeClr>
                  </a:gs>
                  <a:gs pos="38000">
                    <a:schemeClr val="accent2">
                      <a:lumMod val="75000"/>
                    </a:schemeClr>
                  </a:gs>
                  <a:gs pos="8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F74C4A2-A31C-DBFB-7344-78385F3ACFA1}"/>
              </a:ext>
            </a:extLst>
          </p:cNvPr>
          <p:cNvSpPr/>
          <p:nvPr/>
        </p:nvSpPr>
        <p:spPr>
          <a:xfrm>
            <a:off x="2964618" y="7928504"/>
            <a:ext cx="3537646" cy="250044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4" name="文本框 13">
            <a:hlinkClick r:id="rId7" action="ppaction://hlinksldjump"/>
            <a:extLst>
              <a:ext uri="{FF2B5EF4-FFF2-40B4-BE49-F238E27FC236}">
                <a16:creationId xmlns:a16="http://schemas.microsoft.com/office/drawing/2014/main" id="{B1EF1960-C81C-B71D-A3C1-941927A0FBD2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6" name="文本框 15">
            <a:hlinkClick r:id="rId8" action="ppaction://hlinksldjump"/>
            <a:extLst>
              <a:ext uri="{FF2B5EF4-FFF2-40B4-BE49-F238E27FC236}">
                <a16:creationId xmlns:a16="http://schemas.microsoft.com/office/drawing/2014/main" id="{FC053C3A-AA30-470E-59B3-312455610DFE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21" name="文本框 20">
            <a:hlinkClick r:id="rId9" action="ppaction://hlinksldjump"/>
            <a:extLst>
              <a:ext uri="{FF2B5EF4-FFF2-40B4-BE49-F238E27FC236}">
                <a16:creationId xmlns:a16="http://schemas.microsoft.com/office/drawing/2014/main" id="{01551343-CE1E-49BD-61DF-B419B5B62621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22" name="文本框 21">
            <a:hlinkClick r:id="rId10" action="ppaction://hlinksldjump"/>
            <a:extLst>
              <a:ext uri="{FF2B5EF4-FFF2-40B4-BE49-F238E27FC236}">
                <a16:creationId xmlns:a16="http://schemas.microsoft.com/office/drawing/2014/main" id="{0FEDF5E8-5656-BDB9-C672-FC93810DB5A2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76275BB-738F-7DD9-678E-E5783199BD79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87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2F6C9BA-2E54-D00E-DF2C-58563805C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255" y="1655081"/>
            <a:ext cx="6364703" cy="3580145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DD6EF6-DC06-C9F9-7098-272A63D4687B}"/>
              </a:ext>
            </a:extLst>
          </p:cNvPr>
          <p:cNvSpPr/>
          <p:nvPr/>
        </p:nvSpPr>
        <p:spPr>
          <a:xfrm>
            <a:off x="3043421" y="-1958585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38000">
                      <a:schemeClr val="accent2">
                        <a:lumMod val="75000"/>
                      </a:schemeClr>
                    </a:gs>
                    <a:gs pos="8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build</a:t>
            </a:r>
            <a:endParaRPr lang="zh-CN" altLang="en-US" sz="3600" dirty="0">
              <a:gradFill>
                <a:gsLst>
                  <a:gs pos="0">
                    <a:schemeClr val="accent2">
                      <a:lumMod val="50000"/>
                    </a:schemeClr>
                  </a:gs>
                  <a:gs pos="38000">
                    <a:schemeClr val="accent2">
                      <a:lumMod val="75000"/>
                    </a:schemeClr>
                  </a:gs>
                  <a:gs pos="8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7" name="文本框 6">
            <a:hlinkClick r:id="rId6" action="ppaction://hlinksldjump"/>
            <a:extLst>
              <a:ext uri="{FF2B5EF4-FFF2-40B4-BE49-F238E27FC236}">
                <a16:creationId xmlns:a16="http://schemas.microsoft.com/office/drawing/2014/main" id="{672579F9-84AE-B400-0E03-CC3843D02EF7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1" name="文本框 10">
            <a:hlinkClick r:id="rId7" action="ppaction://hlinksldjump"/>
            <a:extLst>
              <a:ext uri="{FF2B5EF4-FFF2-40B4-BE49-F238E27FC236}">
                <a16:creationId xmlns:a16="http://schemas.microsoft.com/office/drawing/2014/main" id="{DA231C55-6D8B-4ED1-A3E4-747F8C64801B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2" name="文本框 11">
            <a:hlinkClick r:id="rId8" action="ppaction://hlinksldjump"/>
            <a:extLst>
              <a:ext uri="{FF2B5EF4-FFF2-40B4-BE49-F238E27FC236}">
                <a16:creationId xmlns:a16="http://schemas.microsoft.com/office/drawing/2014/main" id="{5212B902-7490-F3D5-BBDB-06E43C8C9826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3" name="文本框 12">
            <a:hlinkClick r:id="rId9" action="ppaction://hlinksldjump"/>
            <a:extLst>
              <a:ext uri="{FF2B5EF4-FFF2-40B4-BE49-F238E27FC236}">
                <a16:creationId xmlns:a16="http://schemas.microsoft.com/office/drawing/2014/main" id="{AFCA3C1F-3258-43DD-C512-4EFDB491BB4B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35C174-1DBA-5E0A-E9A9-8BEAC6D4F38F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778698-90E2-F78D-EEA8-EFA6019AC147}"/>
              </a:ext>
            </a:extLst>
          </p:cNvPr>
          <p:cNvSpPr txBox="1"/>
          <p:nvPr/>
        </p:nvSpPr>
        <p:spPr>
          <a:xfrm>
            <a:off x="624653" y="2365293"/>
            <a:ext cx="3892725" cy="194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Sherag is a religious country with a very high religious status.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064AB90-4E84-CB3D-393C-EF61AF90D293}"/>
              </a:ext>
            </a:extLst>
          </p:cNvPr>
          <p:cNvSpPr/>
          <p:nvPr/>
        </p:nvSpPr>
        <p:spPr>
          <a:xfrm>
            <a:off x="5658906" y="-2955732"/>
            <a:ext cx="3113571" cy="2506571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43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2F6C9BA-2E54-D00E-DF2C-58563805C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255" y="1655081"/>
            <a:ext cx="6364703" cy="3580145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620D939-F723-3E1A-FDB7-EA958E19AD96}"/>
              </a:ext>
            </a:extLst>
          </p:cNvPr>
          <p:cNvSpPr/>
          <p:nvPr/>
        </p:nvSpPr>
        <p:spPr>
          <a:xfrm>
            <a:off x="3043421" y="-1958585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38000">
                      <a:schemeClr val="accent2">
                        <a:lumMod val="75000"/>
                      </a:schemeClr>
                    </a:gs>
                    <a:gs pos="8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build</a:t>
            </a:r>
            <a:endParaRPr lang="zh-CN" altLang="en-US" sz="3600" dirty="0">
              <a:gradFill>
                <a:gsLst>
                  <a:gs pos="0">
                    <a:schemeClr val="accent2">
                      <a:lumMod val="50000"/>
                    </a:schemeClr>
                  </a:gs>
                  <a:gs pos="38000">
                    <a:schemeClr val="accent2">
                      <a:lumMod val="75000"/>
                    </a:schemeClr>
                  </a:gs>
                  <a:gs pos="8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7" name="文本框 6">
            <a:hlinkClick r:id="rId6" action="ppaction://hlinksldjump"/>
            <a:extLst>
              <a:ext uri="{FF2B5EF4-FFF2-40B4-BE49-F238E27FC236}">
                <a16:creationId xmlns:a16="http://schemas.microsoft.com/office/drawing/2014/main" id="{EE03077C-D4DE-98BB-EB2E-FDA56962A75C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1" name="文本框 10">
            <a:hlinkClick r:id="rId7" action="ppaction://hlinksldjump"/>
            <a:extLst>
              <a:ext uri="{FF2B5EF4-FFF2-40B4-BE49-F238E27FC236}">
                <a16:creationId xmlns:a16="http://schemas.microsoft.com/office/drawing/2014/main" id="{F08DA234-B2CF-C0ED-AB42-0077758657CA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2" name="文本框 11">
            <a:hlinkClick r:id="rId8" action="ppaction://hlinksldjump"/>
            <a:extLst>
              <a:ext uri="{FF2B5EF4-FFF2-40B4-BE49-F238E27FC236}">
                <a16:creationId xmlns:a16="http://schemas.microsoft.com/office/drawing/2014/main" id="{A93D23C6-63C7-9B01-03F5-43806B5BC7B9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3" name="文本框 12">
            <a:hlinkClick r:id="rId9" action="ppaction://hlinksldjump"/>
            <a:extLst>
              <a:ext uri="{FF2B5EF4-FFF2-40B4-BE49-F238E27FC236}">
                <a16:creationId xmlns:a16="http://schemas.microsoft.com/office/drawing/2014/main" id="{E950EE6A-A29F-35AA-A4FE-F0437FA49B84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E31FEF-B164-297D-09DA-69DA554DB305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F9D411-1D6F-EA15-72B0-8B74CF23F69F}"/>
              </a:ext>
            </a:extLst>
          </p:cNvPr>
          <p:cNvSpPr txBox="1"/>
          <p:nvPr/>
        </p:nvSpPr>
        <p:spPr>
          <a:xfrm>
            <a:off x="624653" y="2365293"/>
            <a:ext cx="3892725" cy="194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Sherag is a religious country with a very high religious status.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924D1BC-9773-CD67-82C5-E7FD3D0A9149}"/>
              </a:ext>
            </a:extLst>
          </p:cNvPr>
          <p:cNvSpPr/>
          <p:nvPr/>
        </p:nvSpPr>
        <p:spPr>
          <a:xfrm>
            <a:off x="9148579" y="-2406202"/>
            <a:ext cx="2928988" cy="2183536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81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2F6C9BA-2E54-D00E-DF2C-58563805C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255" y="1655081"/>
            <a:ext cx="6364703" cy="3580145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3FD0750-0D61-3BF9-C96E-FF78C20C82C2}"/>
              </a:ext>
            </a:extLst>
          </p:cNvPr>
          <p:cNvSpPr/>
          <p:nvPr/>
        </p:nvSpPr>
        <p:spPr>
          <a:xfrm>
            <a:off x="3043421" y="-1958585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38000">
                      <a:schemeClr val="accent2">
                        <a:lumMod val="75000"/>
                      </a:schemeClr>
                    </a:gs>
                    <a:gs pos="8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build</a:t>
            </a:r>
            <a:endParaRPr lang="zh-CN" altLang="en-US" sz="3600" dirty="0">
              <a:gradFill>
                <a:gsLst>
                  <a:gs pos="0">
                    <a:schemeClr val="accent2">
                      <a:lumMod val="50000"/>
                    </a:schemeClr>
                  </a:gs>
                  <a:gs pos="38000">
                    <a:schemeClr val="accent2">
                      <a:lumMod val="75000"/>
                    </a:schemeClr>
                  </a:gs>
                  <a:gs pos="8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FA9DCDE-8479-97D7-817C-B1B4882ED8B0}"/>
              </a:ext>
            </a:extLst>
          </p:cNvPr>
          <p:cNvSpPr/>
          <p:nvPr/>
        </p:nvSpPr>
        <p:spPr>
          <a:xfrm>
            <a:off x="7204361" y="7710609"/>
            <a:ext cx="4571981" cy="230525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2" name="文本框 11">
            <a:hlinkClick r:id="rId7" action="ppaction://hlinksldjump"/>
            <a:extLst>
              <a:ext uri="{FF2B5EF4-FFF2-40B4-BE49-F238E27FC236}">
                <a16:creationId xmlns:a16="http://schemas.microsoft.com/office/drawing/2014/main" id="{100658F9-594B-7032-7307-91135C8DE5A1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3" name="文本框 12">
            <a:hlinkClick r:id="rId8" action="ppaction://hlinksldjump"/>
            <a:extLst>
              <a:ext uri="{FF2B5EF4-FFF2-40B4-BE49-F238E27FC236}">
                <a16:creationId xmlns:a16="http://schemas.microsoft.com/office/drawing/2014/main" id="{5CECDB21-B74A-73EE-86F7-EC97735214AB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4" name="文本框 13">
            <a:hlinkClick r:id="rId9" action="ppaction://hlinksldjump"/>
            <a:extLst>
              <a:ext uri="{FF2B5EF4-FFF2-40B4-BE49-F238E27FC236}">
                <a16:creationId xmlns:a16="http://schemas.microsoft.com/office/drawing/2014/main" id="{9724E255-6F63-AD69-02AD-98B18AF4D596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6" name="文本框 15">
            <a:hlinkClick r:id="rId10" action="ppaction://hlinksldjump"/>
            <a:extLst>
              <a:ext uri="{FF2B5EF4-FFF2-40B4-BE49-F238E27FC236}">
                <a16:creationId xmlns:a16="http://schemas.microsoft.com/office/drawing/2014/main" id="{FC167C30-6F93-D87B-143A-36AE606C417B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EED8253-4A3A-72A3-27F2-56DB2C6E4D70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46CE89-3C58-E91D-F49A-8E5780889D8D}"/>
              </a:ext>
            </a:extLst>
          </p:cNvPr>
          <p:cNvSpPr txBox="1"/>
          <p:nvPr/>
        </p:nvSpPr>
        <p:spPr>
          <a:xfrm>
            <a:off x="624653" y="2365293"/>
            <a:ext cx="3892725" cy="194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Sherag is a religious country with a very high religious status.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1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8DD5615-E0A8-DB2C-1483-00E69E5A776E}"/>
              </a:ext>
            </a:extLst>
          </p:cNvPr>
          <p:cNvSpPr/>
          <p:nvPr/>
        </p:nvSpPr>
        <p:spPr>
          <a:xfrm>
            <a:off x="3746499" y="1125790"/>
            <a:ext cx="8061643" cy="460641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BAFC9D8-ACA1-96EA-7F49-0A33A363B946}"/>
              </a:ext>
            </a:extLst>
          </p:cNvPr>
          <p:cNvSpPr/>
          <p:nvPr/>
        </p:nvSpPr>
        <p:spPr>
          <a:xfrm>
            <a:off x="10301114" y="4184209"/>
            <a:ext cx="2664000" cy="15480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5EDAB1-9811-7A45-5468-E8CDA070852B}"/>
              </a:ext>
            </a:extLst>
          </p:cNvPr>
          <p:cNvSpPr txBox="1"/>
          <p:nvPr/>
        </p:nvSpPr>
        <p:spPr>
          <a:xfrm>
            <a:off x="383858" y="3244968"/>
            <a:ext cx="2978783" cy="74270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meeting</a:t>
            </a: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hlinkClick r:id="rId3" action="ppaction://hlinksldjump"/>
            <a:extLst>
              <a:ext uri="{FF2B5EF4-FFF2-40B4-BE49-F238E27FC236}">
                <a16:creationId xmlns:a16="http://schemas.microsoft.com/office/drawing/2014/main" id="{762F6E3C-488F-7C41-E2EB-F06D316A3B5F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2" name="文本框 11">
            <a:hlinkClick r:id="rId6" action="ppaction://hlinksldjump"/>
            <a:extLst>
              <a:ext uri="{FF2B5EF4-FFF2-40B4-BE49-F238E27FC236}">
                <a16:creationId xmlns:a16="http://schemas.microsoft.com/office/drawing/2014/main" id="{4C6AA617-4213-8B48-32BF-00AE82D56DE7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3" name="文本框 12">
            <a:hlinkClick r:id="rId7" action="ppaction://hlinksldjump"/>
            <a:extLst>
              <a:ext uri="{FF2B5EF4-FFF2-40B4-BE49-F238E27FC236}">
                <a16:creationId xmlns:a16="http://schemas.microsoft.com/office/drawing/2014/main" id="{70F2B72F-A967-420B-6322-065E41A9B122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4" name="文本框 13">
            <a:hlinkClick r:id="rId8" action="ppaction://hlinksldjump"/>
            <a:extLst>
              <a:ext uri="{FF2B5EF4-FFF2-40B4-BE49-F238E27FC236}">
                <a16:creationId xmlns:a16="http://schemas.microsoft.com/office/drawing/2014/main" id="{4D22FC55-BEF5-7809-9FF0-19B40DDFE679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6" name="文本框 15">
            <a:hlinkClick r:id="rId9" action="ppaction://hlinksldjump"/>
            <a:extLst>
              <a:ext uri="{FF2B5EF4-FFF2-40B4-BE49-F238E27FC236}">
                <a16:creationId xmlns:a16="http://schemas.microsoft.com/office/drawing/2014/main" id="{41D4F280-1520-D211-1ABB-54696C048276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C81AE7-1890-16C6-4F19-46D5DED2D0E1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758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CC9B54A-B12F-3F2E-C702-59630278FA29}"/>
              </a:ext>
            </a:extLst>
          </p:cNvPr>
          <p:cNvSpPr/>
          <p:nvPr/>
        </p:nvSpPr>
        <p:spPr>
          <a:xfrm>
            <a:off x="2809799" y="4191000"/>
            <a:ext cx="2654301" cy="154120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8DD5615-E0A8-DB2C-1483-00E69E5A776E}"/>
              </a:ext>
            </a:extLst>
          </p:cNvPr>
          <p:cNvSpPr/>
          <p:nvPr/>
        </p:nvSpPr>
        <p:spPr>
          <a:xfrm>
            <a:off x="3746499" y="1125790"/>
            <a:ext cx="8061643" cy="460641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065A42E-F2D7-5DA5-820C-78790AB4259B}"/>
              </a:ext>
            </a:extLst>
          </p:cNvPr>
          <p:cNvSpPr/>
          <p:nvPr/>
        </p:nvSpPr>
        <p:spPr>
          <a:xfrm>
            <a:off x="10301114" y="4184209"/>
            <a:ext cx="2664000" cy="1548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B8D9B1-E9E9-5B8E-6377-22C28D25ED15}"/>
              </a:ext>
            </a:extLst>
          </p:cNvPr>
          <p:cNvSpPr txBox="1"/>
          <p:nvPr/>
        </p:nvSpPr>
        <p:spPr>
          <a:xfrm>
            <a:off x="383858" y="3244968"/>
            <a:ext cx="2978783" cy="74270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comedy</a:t>
            </a: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hlinkClick r:id="rId3" action="ppaction://hlinksldjump"/>
            <a:extLst>
              <a:ext uri="{FF2B5EF4-FFF2-40B4-BE49-F238E27FC236}">
                <a16:creationId xmlns:a16="http://schemas.microsoft.com/office/drawing/2014/main" id="{F9AE4894-A191-E92D-1972-73B6F6A8A941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3" name="文本框 12">
            <a:hlinkClick r:id="rId7" action="ppaction://hlinksldjump"/>
            <a:extLst>
              <a:ext uri="{FF2B5EF4-FFF2-40B4-BE49-F238E27FC236}">
                <a16:creationId xmlns:a16="http://schemas.microsoft.com/office/drawing/2014/main" id="{E9213D23-D424-9388-85AF-6B98540CE68C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4" name="文本框 13">
            <a:hlinkClick r:id="rId8" action="ppaction://hlinksldjump"/>
            <a:extLst>
              <a:ext uri="{FF2B5EF4-FFF2-40B4-BE49-F238E27FC236}">
                <a16:creationId xmlns:a16="http://schemas.microsoft.com/office/drawing/2014/main" id="{B637330F-C1F9-38CB-2F08-72FA906B90C6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6" name="文本框 15">
            <a:hlinkClick r:id="rId9" action="ppaction://hlinksldjump"/>
            <a:extLst>
              <a:ext uri="{FF2B5EF4-FFF2-40B4-BE49-F238E27FC236}">
                <a16:creationId xmlns:a16="http://schemas.microsoft.com/office/drawing/2014/main" id="{FB75AEE2-4421-3B70-9AA0-5EDBCB88DFD1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7" name="文本框 16">
            <a:hlinkClick r:id="rId10" action="ppaction://hlinksldjump"/>
            <a:extLst>
              <a:ext uri="{FF2B5EF4-FFF2-40B4-BE49-F238E27FC236}">
                <a16:creationId xmlns:a16="http://schemas.microsoft.com/office/drawing/2014/main" id="{6B94B31B-A025-26AC-59E3-637B7B52C796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6D8753-2C61-CB6A-9467-BE1DAF584C7D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05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CC9B54A-B12F-3F2E-C702-59630278FA29}"/>
              </a:ext>
            </a:extLst>
          </p:cNvPr>
          <p:cNvSpPr/>
          <p:nvPr/>
        </p:nvSpPr>
        <p:spPr>
          <a:xfrm>
            <a:off x="2809799" y="4191000"/>
            <a:ext cx="2654301" cy="154120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8DD5615-E0A8-DB2C-1483-00E69E5A776E}"/>
              </a:ext>
            </a:extLst>
          </p:cNvPr>
          <p:cNvSpPr/>
          <p:nvPr/>
        </p:nvSpPr>
        <p:spPr>
          <a:xfrm>
            <a:off x="3746499" y="1125790"/>
            <a:ext cx="8061643" cy="460641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B216B1D-3740-CFD5-AB83-498E9845426F}"/>
              </a:ext>
            </a:extLst>
          </p:cNvPr>
          <p:cNvSpPr/>
          <p:nvPr/>
        </p:nvSpPr>
        <p:spPr>
          <a:xfrm>
            <a:off x="10301114" y="4184209"/>
            <a:ext cx="2664000" cy="1548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BDD1F7-3216-F498-3AA4-02F35E394A23}"/>
              </a:ext>
            </a:extLst>
          </p:cNvPr>
          <p:cNvSpPr txBox="1"/>
          <p:nvPr/>
        </p:nvSpPr>
        <p:spPr>
          <a:xfrm>
            <a:off x="383858" y="3244968"/>
            <a:ext cx="2978783" cy="74270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chip</a:t>
            </a: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13776898-B72D-D8E2-E447-78AA944C3E6A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6" name="文本框 15">
            <a:hlinkClick r:id="rId7" action="ppaction://hlinksldjump"/>
            <a:extLst>
              <a:ext uri="{FF2B5EF4-FFF2-40B4-BE49-F238E27FC236}">
                <a16:creationId xmlns:a16="http://schemas.microsoft.com/office/drawing/2014/main" id="{98DB4B7C-B0BA-D132-7D52-997816511803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7" name="文本框 16">
            <a:hlinkClick r:id="rId8" action="ppaction://hlinksldjump"/>
            <a:extLst>
              <a:ext uri="{FF2B5EF4-FFF2-40B4-BE49-F238E27FC236}">
                <a16:creationId xmlns:a16="http://schemas.microsoft.com/office/drawing/2014/main" id="{EE1C941B-A11A-5286-91AB-402F97E7A2A7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8" name="文本框 17">
            <a:hlinkClick r:id="rId9" action="ppaction://hlinksldjump"/>
            <a:extLst>
              <a:ext uri="{FF2B5EF4-FFF2-40B4-BE49-F238E27FC236}">
                <a16:creationId xmlns:a16="http://schemas.microsoft.com/office/drawing/2014/main" id="{DA38956F-A5CE-E3CB-4B50-C4B4DD406CC8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21" name="文本框 20">
            <a:hlinkClick r:id="rId10" action="ppaction://hlinksldjump"/>
            <a:extLst>
              <a:ext uri="{FF2B5EF4-FFF2-40B4-BE49-F238E27FC236}">
                <a16:creationId xmlns:a16="http://schemas.microsoft.com/office/drawing/2014/main" id="{0275111D-F916-315A-854F-8FCE623C46C7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433C5D3-968D-ABDA-EDEB-7C9D16BD6EE3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745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hlinkClick r:id="rId4" action="ppaction://hlinksldjump"/>
            <a:extLst>
              <a:ext uri="{FF2B5EF4-FFF2-40B4-BE49-F238E27FC236}">
                <a16:creationId xmlns:a16="http://schemas.microsoft.com/office/drawing/2014/main" id="{4CC9B54A-B12F-3F2E-C702-59630278FA29}"/>
              </a:ext>
            </a:extLst>
          </p:cNvPr>
          <p:cNvSpPr/>
          <p:nvPr/>
        </p:nvSpPr>
        <p:spPr>
          <a:xfrm>
            <a:off x="2939642" y="4184209"/>
            <a:ext cx="2654301" cy="154120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8DD5615-E0A8-DB2C-1483-00E69E5A776E}"/>
              </a:ext>
            </a:extLst>
          </p:cNvPr>
          <p:cNvSpPr/>
          <p:nvPr/>
        </p:nvSpPr>
        <p:spPr>
          <a:xfrm>
            <a:off x="3746499" y="1125790"/>
            <a:ext cx="8061643" cy="460641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B216B1D-3740-CFD5-AB83-498E9845426F}"/>
              </a:ext>
            </a:extLst>
          </p:cNvPr>
          <p:cNvSpPr/>
          <p:nvPr/>
        </p:nvSpPr>
        <p:spPr>
          <a:xfrm>
            <a:off x="10301114" y="4184209"/>
            <a:ext cx="2664000" cy="15480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11FC1A-30A1-DB20-15C1-4A6521C7D236}"/>
              </a:ext>
            </a:extLst>
          </p:cNvPr>
          <p:cNvSpPr txBox="1"/>
          <p:nvPr/>
        </p:nvSpPr>
        <p:spPr>
          <a:xfrm>
            <a:off x="383858" y="3244968"/>
            <a:ext cx="2978783" cy="74270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banquet</a:t>
            </a: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: 圆角 16">
            <a:hlinkClick r:id="rId3" action="ppaction://hlinksldjump"/>
            <a:extLst>
              <a:ext uri="{FF2B5EF4-FFF2-40B4-BE49-F238E27FC236}">
                <a16:creationId xmlns:a16="http://schemas.microsoft.com/office/drawing/2014/main" id="{2B8B046E-F12D-EC92-F5C5-AD6FF39F09F8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1" name="文本框 20">
            <a:hlinkClick r:id="rId8" action="ppaction://hlinksldjump"/>
            <a:extLst>
              <a:ext uri="{FF2B5EF4-FFF2-40B4-BE49-F238E27FC236}">
                <a16:creationId xmlns:a16="http://schemas.microsoft.com/office/drawing/2014/main" id="{64677B2D-1862-7CA9-2B2A-D4CD8F4EBF82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22" name="文本框 21">
            <a:hlinkClick r:id="rId9" action="ppaction://hlinksldjump"/>
            <a:extLst>
              <a:ext uri="{FF2B5EF4-FFF2-40B4-BE49-F238E27FC236}">
                <a16:creationId xmlns:a16="http://schemas.microsoft.com/office/drawing/2014/main" id="{F385F455-19D8-6CDD-0770-7AB5AF87B563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24" name="文本框 23">
            <a:hlinkClick r:id="rId10" action="ppaction://hlinksldjump"/>
            <a:extLst>
              <a:ext uri="{FF2B5EF4-FFF2-40B4-BE49-F238E27FC236}">
                <a16:creationId xmlns:a16="http://schemas.microsoft.com/office/drawing/2014/main" id="{E7911C6D-C67A-DF5A-7390-6E2D85B222A7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28" name="文本框 27">
            <a:hlinkClick r:id="rId11" action="ppaction://hlinksldjump"/>
            <a:extLst>
              <a:ext uri="{FF2B5EF4-FFF2-40B4-BE49-F238E27FC236}">
                <a16:creationId xmlns:a16="http://schemas.microsoft.com/office/drawing/2014/main" id="{6A380F3B-E991-DC85-6851-4A15EA4CC325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F5CD24E-EA2E-AD3F-13D5-7EDDA739ED11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13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hlinkClick r:id="rId4" action="ppaction://hlinksldjump"/>
            <a:extLst>
              <a:ext uri="{FF2B5EF4-FFF2-40B4-BE49-F238E27FC236}">
                <a16:creationId xmlns:a16="http://schemas.microsoft.com/office/drawing/2014/main" id="{4CC9B54A-B12F-3F2E-C702-59630278FA29}"/>
              </a:ext>
            </a:extLst>
          </p:cNvPr>
          <p:cNvSpPr/>
          <p:nvPr/>
        </p:nvSpPr>
        <p:spPr>
          <a:xfrm>
            <a:off x="2939642" y="4184209"/>
            <a:ext cx="2654301" cy="154120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8DD5615-E0A8-DB2C-1483-00E69E5A776E}"/>
              </a:ext>
            </a:extLst>
          </p:cNvPr>
          <p:cNvSpPr/>
          <p:nvPr/>
        </p:nvSpPr>
        <p:spPr>
          <a:xfrm>
            <a:off x="3746499" y="1125790"/>
            <a:ext cx="8061643" cy="460641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B216B1D-3740-CFD5-AB83-498E9845426F}"/>
              </a:ext>
            </a:extLst>
          </p:cNvPr>
          <p:cNvSpPr/>
          <p:nvPr/>
        </p:nvSpPr>
        <p:spPr>
          <a:xfrm>
            <a:off x="10301114" y="4184209"/>
            <a:ext cx="2664000" cy="15480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131510-AAA5-830F-59D6-00E101588F12}"/>
              </a:ext>
            </a:extLst>
          </p:cNvPr>
          <p:cNvSpPr txBox="1"/>
          <p:nvPr/>
        </p:nvSpPr>
        <p:spPr>
          <a:xfrm>
            <a:off x="383858" y="3244968"/>
            <a:ext cx="2978783" cy="74270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unite</a:t>
            </a: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: 圆角 16">
            <a:hlinkClick r:id="rId3" action="ppaction://hlinksldjump"/>
            <a:extLst>
              <a:ext uri="{FF2B5EF4-FFF2-40B4-BE49-F238E27FC236}">
                <a16:creationId xmlns:a16="http://schemas.microsoft.com/office/drawing/2014/main" id="{099BA1D7-9189-8708-0B5C-18FE5F91BBFF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8" name="文本框 17">
            <a:hlinkClick r:id="rId8" action="ppaction://hlinksldjump"/>
            <a:extLst>
              <a:ext uri="{FF2B5EF4-FFF2-40B4-BE49-F238E27FC236}">
                <a16:creationId xmlns:a16="http://schemas.microsoft.com/office/drawing/2014/main" id="{4B3361F1-4DCE-3564-2AFC-2AD730E26C57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21" name="文本框 20">
            <a:hlinkClick r:id="rId9" action="ppaction://hlinksldjump"/>
            <a:extLst>
              <a:ext uri="{FF2B5EF4-FFF2-40B4-BE49-F238E27FC236}">
                <a16:creationId xmlns:a16="http://schemas.microsoft.com/office/drawing/2014/main" id="{E2AD34F2-2794-B735-B145-848B1D96FC9B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22" name="文本框 21">
            <a:hlinkClick r:id="rId10" action="ppaction://hlinksldjump"/>
            <a:extLst>
              <a:ext uri="{FF2B5EF4-FFF2-40B4-BE49-F238E27FC236}">
                <a16:creationId xmlns:a16="http://schemas.microsoft.com/office/drawing/2014/main" id="{42751FFB-2614-0E82-C626-99CB30C37D61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24" name="文本框 23">
            <a:hlinkClick r:id="rId11" action="ppaction://hlinksldjump"/>
            <a:extLst>
              <a:ext uri="{FF2B5EF4-FFF2-40B4-BE49-F238E27FC236}">
                <a16:creationId xmlns:a16="http://schemas.microsoft.com/office/drawing/2014/main" id="{5C3BE9E8-EC0F-4AC9-4326-7839A1A032F4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D81B2A-DF28-A356-028B-468CC7AED268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674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85FA4-EE36-8282-418A-ADA40AD73F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" y="0"/>
            <a:ext cx="4572000" cy="68580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B5E38E-5E13-9125-B5AC-6DFAD9AE9D6D}"/>
              </a:ext>
            </a:extLst>
          </p:cNvPr>
          <p:cNvSpPr txBox="1"/>
          <p:nvPr/>
        </p:nvSpPr>
        <p:spPr>
          <a:xfrm>
            <a:off x="-6969282" y="2849778"/>
            <a:ext cx="4338320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a religious country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located in 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the north </a:t>
            </a:r>
            <a:r>
              <a:rPr lang="en-US" altLang="zh-CN" sz="24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central</a:t>
            </a:r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 part of 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the mainland.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24DEC7D-CD58-70E1-CEA0-C663FEAF1F1B}"/>
              </a:ext>
            </a:extLst>
          </p:cNvPr>
          <p:cNvCxnSpPr>
            <a:cxnSpLocks/>
          </p:cNvCxnSpPr>
          <p:nvPr/>
        </p:nvCxnSpPr>
        <p:spPr>
          <a:xfrm>
            <a:off x="-7660797" y="3423716"/>
            <a:ext cx="610235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63EBDF0-371B-5E09-5A43-C675DDD6BF19}"/>
              </a:ext>
            </a:extLst>
          </p:cNvPr>
          <p:cNvCxnSpPr>
            <a:cxnSpLocks/>
          </p:cNvCxnSpPr>
          <p:nvPr/>
        </p:nvCxnSpPr>
        <p:spPr>
          <a:xfrm>
            <a:off x="-7854790" y="3062976"/>
            <a:ext cx="804863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FE145EF-1009-77F2-6C6E-A979771D0B21}"/>
              </a:ext>
            </a:extLst>
          </p:cNvPr>
          <p:cNvCxnSpPr>
            <a:cxnSpLocks/>
          </p:cNvCxnSpPr>
          <p:nvPr/>
        </p:nvCxnSpPr>
        <p:spPr>
          <a:xfrm>
            <a:off x="-8271032" y="3780392"/>
            <a:ext cx="122047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624601F-D86A-92D1-AB16-0F0F0F578318}"/>
              </a:ext>
            </a:extLst>
          </p:cNvPr>
          <p:cNvCxnSpPr>
            <a:cxnSpLocks/>
          </p:cNvCxnSpPr>
          <p:nvPr/>
        </p:nvCxnSpPr>
        <p:spPr>
          <a:xfrm>
            <a:off x="-7374412" y="2623250"/>
            <a:ext cx="32385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233352E-05EC-56FC-DBDE-E481DBD32577}"/>
              </a:ext>
            </a:extLst>
          </p:cNvPr>
          <p:cNvCxnSpPr>
            <a:cxnSpLocks/>
          </p:cNvCxnSpPr>
          <p:nvPr/>
        </p:nvCxnSpPr>
        <p:spPr>
          <a:xfrm>
            <a:off x="-7768112" y="4147250"/>
            <a:ext cx="71755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0D28747-6EFB-9855-FE05-F7AE8B377C44}"/>
              </a:ext>
            </a:extLst>
          </p:cNvPr>
          <p:cNvSpPr txBox="1"/>
          <p:nvPr/>
        </p:nvSpPr>
        <p:spPr>
          <a:xfrm>
            <a:off x="-6889273" y="4634744"/>
            <a:ext cx="4735196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It is not affected by natural disasters all the year round, with steep terrain and closed and conservative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0A70FC5-2E22-719B-B519-984739ED8DB6}"/>
              </a:ext>
            </a:extLst>
          </p:cNvPr>
          <p:cNvCxnSpPr>
            <a:cxnSpLocks/>
          </p:cNvCxnSpPr>
          <p:nvPr/>
        </p:nvCxnSpPr>
        <p:spPr>
          <a:xfrm>
            <a:off x="-6889273" y="4497564"/>
            <a:ext cx="5146356" cy="0"/>
          </a:xfrm>
          <a:prstGeom prst="line">
            <a:avLst/>
          </a:prstGeom>
          <a:ln w="0">
            <a:gradFill flip="none" rotWithShape="1">
              <a:gsLst>
                <a:gs pos="26788">
                  <a:srgbClr val="DFECF7"/>
                </a:gs>
                <a:gs pos="0">
                  <a:schemeClr val="accent1">
                    <a:lumMod val="5000"/>
                    <a:lumOff val="95000"/>
                    <a:alpha val="58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5E77AE4-227D-ED2D-8F57-8D7277329DF2}"/>
              </a:ext>
            </a:extLst>
          </p:cNvPr>
          <p:cNvSpPr txBox="1"/>
          <p:nvPr/>
        </p:nvSpPr>
        <p:spPr>
          <a:xfrm>
            <a:off x="-6933722" y="2186996"/>
            <a:ext cx="2106395" cy="76944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K</a:t>
            </a:r>
            <a:r>
              <a:rPr lang="en-US" altLang="zh-CN" sz="40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j</a:t>
            </a:r>
            <a:r>
              <a:rPr lang="en-US" altLang="zh-CN" sz="36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erag</a:t>
            </a:r>
            <a:r>
              <a:rPr lang="en-US" altLang="zh-CN" sz="32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3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,</a:t>
            </a:r>
            <a:r>
              <a:rPr lang="en-US" altLang="zh-CN" sz="32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2" name="乘号 81">
            <a:hlinkClick r:id="rId4" action="ppaction://hlinksldjump"/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3C91DB9-8553-ED88-D078-AF02F6E0F555}"/>
              </a:ext>
            </a:extLst>
          </p:cNvPr>
          <p:cNvSpPr txBox="1"/>
          <p:nvPr/>
        </p:nvSpPr>
        <p:spPr>
          <a:xfrm>
            <a:off x="1162277" y="2277007"/>
            <a:ext cx="26043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Maybe</a:t>
            </a:r>
          </a:p>
          <a:p>
            <a:r>
              <a:rPr lang="en-US" altLang="zh-CN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  you</a:t>
            </a:r>
          </a:p>
          <a:p>
            <a:r>
              <a:rPr lang="en-US" altLang="zh-CN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want… </a:t>
            </a:r>
            <a:endParaRPr lang="zh-CN" altLang="en-US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矩形: 圆角 6">
            <a:hlinkClick r:id="rId5" action="ppaction://hlinksldjump"/>
            <a:extLst>
              <a:ext uri="{FF2B5EF4-FFF2-40B4-BE49-F238E27FC236}">
                <a16:creationId xmlns:a16="http://schemas.microsoft.com/office/drawing/2014/main" id="{0CA680FF-E63F-A2F6-A60C-D4E77C2C6912}"/>
              </a:ext>
            </a:extLst>
          </p:cNvPr>
          <p:cNvSpPr/>
          <p:nvPr/>
        </p:nvSpPr>
        <p:spPr>
          <a:xfrm>
            <a:off x="6065761" y="973857"/>
            <a:ext cx="2377870" cy="229481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Scenery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8" name="矩形: 圆角 7">
            <a:hlinkClick r:id="rId6" action="ppaction://hlinksldjump"/>
            <a:extLst>
              <a:ext uri="{FF2B5EF4-FFF2-40B4-BE49-F238E27FC236}">
                <a16:creationId xmlns:a16="http://schemas.microsoft.com/office/drawing/2014/main" id="{CCD4DE12-CA7A-A656-1A71-BB5B15DF0957}"/>
              </a:ext>
            </a:extLst>
          </p:cNvPr>
          <p:cNvSpPr/>
          <p:nvPr/>
        </p:nvSpPr>
        <p:spPr>
          <a:xfrm>
            <a:off x="8604748" y="1023863"/>
            <a:ext cx="2377870" cy="242770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38000">
                      <a:schemeClr val="accent2">
                        <a:lumMod val="75000"/>
                      </a:schemeClr>
                    </a:gs>
                    <a:gs pos="8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build</a:t>
            </a:r>
            <a:endParaRPr lang="zh-CN" altLang="en-US" sz="3600" dirty="0">
              <a:gradFill>
                <a:gsLst>
                  <a:gs pos="0">
                    <a:schemeClr val="accent2">
                      <a:lumMod val="50000"/>
                    </a:schemeClr>
                  </a:gs>
                  <a:gs pos="38000">
                    <a:schemeClr val="accent2">
                      <a:lumMod val="75000"/>
                    </a:schemeClr>
                  </a:gs>
                  <a:gs pos="8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8" name="矩形: 圆角 17">
            <a:hlinkClick r:id="rId7" action="ppaction://hlinksldjump"/>
            <a:extLst>
              <a:ext uri="{FF2B5EF4-FFF2-40B4-BE49-F238E27FC236}">
                <a16:creationId xmlns:a16="http://schemas.microsoft.com/office/drawing/2014/main" id="{F8888C47-DA9E-B347-5302-1C31545523F8}"/>
              </a:ext>
            </a:extLst>
          </p:cNvPr>
          <p:cNvSpPr/>
          <p:nvPr/>
        </p:nvSpPr>
        <p:spPr>
          <a:xfrm>
            <a:off x="6442401" y="3413473"/>
            <a:ext cx="2377870" cy="242770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41000">
                      <a:schemeClr val="accent6">
                        <a:lumMod val="40000"/>
                        <a:lumOff val="60000"/>
                      </a:schemeClr>
                    </a:gs>
                    <a:gs pos="6900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exhibit</a:t>
            </a:r>
          </a:p>
        </p:txBody>
      </p:sp>
      <p:sp>
        <p:nvSpPr>
          <p:cNvPr id="20" name="矩形: 圆角 19">
            <a:hlinkClick r:id="rId8" action="ppaction://hlinksldjump"/>
            <a:extLst>
              <a:ext uri="{FF2B5EF4-FFF2-40B4-BE49-F238E27FC236}">
                <a16:creationId xmlns:a16="http://schemas.microsoft.com/office/drawing/2014/main" id="{79573ED9-34BD-FB47-1E85-CD72323543F0}"/>
              </a:ext>
            </a:extLst>
          </p:cNvPr>
          <p:cNvSpPr/>
          <p:nvPr/>
        </p:nvSpPr>
        <p:spPr>
          <a:xfrm>
            <a:off x="8972671" y="3613531"/>
            <a:ext cx="2377870" cy="241994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“</a:t>
            </a:r>
            <a:r>
              <a:rPr lang="en-US" altLang="zh-CN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them</a:t>
            </a:r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”</a:t>
            </a:r>
            <a:endParaRPr lang="en-US" altLang="zh-CN" sz="3600" dirty="0">
              <a:gradFill>
                <a:gsLst>
                  <a:gs pos="7894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75000"/>
                    </a:schemeClr>
                  </a:gs>
                  <a:gs pos="43000">
                    <a:schemeClr val="accent4">
                      <a:lumMod val="40000"/>
                      <a:lumOff val="60000"/>
                    </a:schemeClr>
                  </a:gs>
                  <a:gs pos="62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3" name="文本框 2">
            <a:hlinkClick r:id="rId9" action="ppaction://hlinksldjump"/>
            <a:extLst>
              <a:ext uri="{FF2B5EF4-FFF2-40B4-BE49-F238E27FC236}">
                <a16:creationId xmlns:a16="http://schemas.microsoft.com/office/drawing/2014/main" id="{3D1AF25F-57DB-193A-AE4B-214CA9D5F959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5" name="文本框 4">
            <a:hlinkClick r:id="rId10" action="ppaction://hlinksldjump"/>
            <a:extLst>
              <a:ext uri="{FF2B5EF4-FFF2-40B4-BE49-F238E27FC236}">
                <a16:creationId xmlns:a16="http://schemas.microsoft.com/office/drawing/2014/main" id="{C38CDDB0-30F3-B260-1288-457B8C5C7F99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1" name="文本框 10">
            <a:hlinkClick r:id="rId4" action="ppaction://hlinksldjump"/>
            <a:extLst>
              <a:ext uri="{FF2B5EF4-FFF2-40B4-BE49-F238E27FC236}">
                <a16:creationId xmlns:a16="http://schemas.microsoft.com/office/drawing/2014/main" id="{50B138CB-1F19-FD78-1651-4A495430AA1B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2" name="文本框 11">
            <a:hlinkClick r:id="rId11" action="ppaction://hlinksldjump"/>
            <a:extLst>
              <a:ext uri="{FF2B5EF4-FFF2-40B4-BE49-F238E27FC236}">
                <a16:creationId xmlns:a16="http://schemas.microsoft.com/office/drawing/2014/main" id="{689F2541-F9AD-F73C-8E29-D88F70C61043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CDAA6B-A186-B11B-B062-5E0B240FA32B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45EE581-4961-FC95-6C5F-CE2992633990}"/>
              </a:ext>
            </a:extLst>
          </p:cNvPr>
          <p:cNvCxnSpPr/>
          <p:nvPr/>
        </p:nvCxnSpPr>
        <p:spPr>
          <a:xfrm>
            <a:off x="6012000" y="388275"/>
            <a:ext cx="6039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95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hlinkClick r:id="rId4" action="ppaction://hlinksldjump"/>
            <a:extLst>
              <a:ext uri="{FF2B5EF4-FFF2-40B4-BE49-F238E27FC236}">
                <a16:creationId xmlns:a16="http://schemas.microsoft.com/office/drawing/2014/main" id="{4CC9B54A-B12F-3F2E-C702-59630278FA29}"/>
              </a:ext>
            </a:extLst>
          </p:cNvPr>
          <p:cNvSpPr/>
          <p:nvPr/>
        </p:nvSpPr>
        <p:spPr>
          <a:xfrm>
            <a:off x="2939642" y="4184209"/>
            <a:ext cx="2654301" cy="154120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8DD5615-E0A8-DB2C-1483-00E69E5A776E}"/>
              </a:ext>
            </a:extLst>
          </p:cNvPr>
          <p:cNvSpPr/>
          <p:nvPr/>
        </p:nvSpPr>
        <p:spPr>
          <a:xfrm>
            <a:off x="3746499" y="1125790"/>
            <a:ext cx="8061643" cy="460641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B216B1D-3740-CFD5-AB83-498E9845426F}"/>
              </a:ext>
            </a:extLst>
          </p:cNvPr>
          <p:cNvSpPr/>
          <p:nvPr/>
        </p:nvSpPr>
        <p:spPr>
          <a:xfrm>
            <a:off x="10301114" y="4184209"/>
            <a:ext cx="2664000" cy="15480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61CDB-CC5B-D171-4B8B-4AC3C1A72A8B}"/>
              </a:ext>
            </a:extLst>
          </p:cNvPr>
          <p:cNvSpPr txBox="1"/>
          <p:nvPr/>
        </p:nvSpPr>
        <p:spPr>
          <a:xfrm>
            <a:off x="383858" y="3244968"/>
            <a:ext cx="2978783" cy="74270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have fun</a:t>
            </a: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hlinkClick r:id="rId3" action="ppaction://hlinksldjump"/>
            <a:extLst>
              <a:ext uri="{FF2B5EF4-FFF2-40B4-BE49-F238E27FC236}">
                <a16:creationId xmlns:a16="http://schemas.microsoft.com/office/drawing/2014/main" id="{F8AA1F4D-E413-BFCF-FDC7-28569E945A83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1" name="文本框 10">
            <a:hlinkClick r:id="rId8" action="ppaction://hlinksldjump"/>
            <a:extLst>
              <a:ext uri="{FF2B5EF4-FFF2-40B4-BE49-F238E27FC236}">
                <a16:creationId xmlns:a16="http://schemas.microsoft.com/office/drawing/2014/main" id="{3157B88E-D890-E55F-FD7D-D495331F6FED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2" name="文本框 11">
            <a:hlinkClick r:id="rId9" action="ppaction://hlinksldjump"/>
            <a:extLst>
              <a:ext uri="{FF2B5EF4-FFF2-40B4-BE49-F238E27FC236}">
                <a16:creationId xmlns:a16="http://schemas.microsoft.com/office/drawing/2014/main" id="{6F71CB22-177E-FA85-9482-45A46A29ECA7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3" name="文本框 12">
            <a:hlinkClick r:id="rId10" action="ppaction://hlinksldjump"/>
            <a:extLst>
              <a:ext uri="{FF2B5EF4-FFF2-40B4-BE49-F238E27FC236}">
                <a16:creationId xmlns:a16="http://schemas.microsoft.com/office/drawing/2014/main" id="{35E23741-14CE-FB71-D133-5F396D462214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4" name="文本框 13">
            <a:hlinkClick r:id="rId11" action="ppaction://hlinksldjump"/>
            <a:extLst>
              <a:ext uri="{FF2B5EF4-FFF2-40B4-BE49-F238E27FC236}">
                <a16:creationId xmlns:a16="http://schemas.microsoft.com/office/drawing/2014/main" id="{871B8DD4-46BA-6234-2082-C7A6662EFD46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A70F78-DC94-9BBC-C0CD-EF44FE535F8E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363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hlinkClick r:id="rId4" action="ppaction://hlinksldjump"/>
            <a:extLst>
              <a:ext uri="{FF2B5EF4-FFF2-40B4-BE49-F238E27FC236}">
                <a16:creationId xmlns:a16="http://schemas.microsoft.com/office/drawing/2014/main" id="{4CC9B54A-B12F-3F2E-C702-59630278FA29}"/>
              </a:ext>
            </a:extLst>
          </p:cNvPr>
          <p:cNvSpPr/>
          <p:nvPr/>
        </p:nvSpPr>
        <p:spPr>
          <a:xfrm>
            <a:off x="2939642" y="4184209"/>
            <a:ext cx="2654301" cy="154120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8DD5615-E0A8-DB2C-1483-00E69E5A776E}"/>
              </a:ext>
            </a:extLst>
          </p:cNvPr>
          <p:cNvSpPr/>
          <p:nvPr/>
        </p:nvSpPr>
        <p:spPr>
          <a:xfrm>
            <a:off x="3746499" y="1125790"/>
            <a:ext cx="8061643" cy="460641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06000" sy="106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6">
                      <a:lumMod val="50000"/>
                    </a:schemeClr>
                  </a:gs>
                  <a:gs pos="41000">
                    <a:schemeClr val="accent6">
                      <a:lumMod val="40000"/>
                      <a:lumOff val="60000"/>
                    </a:schemeClr>
                  </a:gs>
                  <a:gs pos="69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BDBC8A-1EAD-D621-DF30-AE54CFD069C0}"/>
              </a:ext>
            </a:extLst>
          </p:cNvPr>
          <p:cNvSpPr txBox="1"/>
          <p:nvPr/>
        </p:nvSpPr>
        <p:spPr>
          <a:xfrm>
            <a:off x="383858" y="3244968"/>
            <a:ext cx="2978783" cy="74270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chief</a:t>
            </a:r>
            <a:r>
              <a:rPr lang="zh-CN" alt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hlinkClick r:id="rId3" action="ppaction://hlinksldjump"/>
            <a:extLst>
              <a:ext uri="{FF2B5EF4-FFF2-40B4-BE49-F238E27FC236}">
                <a16:creationId xmlns:a16="http://schemas.microsoft.com/office/drawing/2014/main" id="{26045BA5-8F33-6171-F535-139CCE34AD3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3" name="文本框 12">
            <a:hlinkClick r:id="rId7" action="ppaction://hlinksldjump"/>
            <a:extLst>
              <a:ext uri="{FF2B5EF4-FFF2-40B4-BE49-F238E27FC236}">
                <a16:creationId xmlns:a16="http://schemas.microsoft.com/office/drawing/2014/main" id="{5248CABF-B5BA-FA25-BF8B-CF7E4742ADC2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4" name="文本框 13">
            <a:hlinkClick r:id="rId8" action="ppaction://hlinksldjump"/>
            <a:extLst>
              <a:ext uri="{FF2B5EF4-FFF2-40B4-BE49-F238E27FC236}">
                <a16:creationId xmlns:a16="http://schemas.microsoft.com/office/drawing/2014/main" id="{E8404F16-1BBA-179C-C98D-A40EE605D0C1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6" name="文本框 15">
            <a:hlinkClick r:id="rId9" action="ppaction://hlinksldjump"/>
            <a:extLst>
              <a:ext uri="{FF2B5EF4-FFF2-40B4-BE49-F238E27FC236}">
                <a16:creationId xmlns:a16="http://schemas.microsoft.com/office/drawing/2014/main" id="{99620DF8-E48B-3E26-33F9-7467A6FD5292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7" name="文本框 16">
            <a:hlinkClick r:id="rId10" action="ppaction://hlinksldjump"/>
            <a:extLst>
              <a:ext uri="{FF2B5EF4-FFF2-40B4-BE49-F238E27FC236}">
                <a16:creationId xmlns:a16="http://schemas.microsoft.com/office/drawing/2014/main" id="{3E980391-D5CF-47B4-8554-66F1C970B46A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1214E9-3700-72E2-A12F-E6F7E1F93553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676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B5E38E-5E13-9125-B5AC-6DFAD9AE9D6D}"/>
              </a:ext>
            </a:extLst>
          </p:cNvPr>
          <p:cNvSpPr txBox="1"/>
          <p:nvPr/>
        </p:nvSpPr>
        <p:spPr>
          <a:xfrm>
            <a:off x="-6969282" y="2849778"/>
            <a:ext cx="4338320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a religious country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located in 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the north </a:t>
            </a:r>
            <a:r>
              <a:rPr lang="en-US" altLang="zh-CN" sz="24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central</a:t>
            </a:r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 part of 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the mainland.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24DEC7D-CD58-70E1-CEA0-C663FEAF1F1B}"/>
              </a:ext>
            </a:extLst>
          </p:cNvPr>
          <p:cNvCxnSpPr>
            <a:cxnSpLocks/>
          </p:cNvCxnSpPr>
          <p:nvPr/>
        </p:nvCxnSpPr>
        <p:spPr>
          <a:xfrm>
            <a:off x="-7660797" y="3423716"/>
            <a:ext cx="610235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63EBDF0-371B-5E09-5A43-C675DDD6BF19}"/>
              </a:ext>
            </a:extLst>
          </p:cNvPr>
          <p:cNvCxnSpPr>
            <a:cxnSpLocks/>
          </p:cNvCxnSpPr>
          <p:nvPr/>
        </p:nvCxnSpPr>
        <p:spPr>
          <a:xfrm>
            <a:off x="-7854790" y="3062976"/>
            <a:ext cx="804863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FE145EF-1009-77F2-6C6E-A979771D0B21}"/>
              </a:ext>
            </a:extLst>
          </p:cNvPr>
          <p:cNvCxnSpPr>
            <a:cxnSpLocks/>
          </p:cNvCxnSpPr>
          <p:nvPr/>
        </p:nvCxnSpPr>
        <p:spPr>
          <a:xfrm>
            <a:off x="-8271032" y="3780392"/>
            <a:ext cx="122047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624601F-D86A-92D1-AB16-0F0F0F578318}"/>
              </a:ext>
            </a:extLst>
          </p:cNvPr>
          <p:cNvCxnSpPr>
            <a:cxnSpLocks/>
          </p:cNvCxnSpPr>
          <p:nvPr/>
        </p:nvCxnSpPr>
        <p:spPr>
          <a:xfrm>
            <a:off x="-7374412" y="2623250"/>
            <a:ext cx="32385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233352E-05EC-56FC-DBDE-E481DBD32577}"/>
              </a:ext>
            </a:extLst>
          </p:cNvPr>
          <p:cNvCxnSpPr>
            <a:cxnSpLocks/>
          </p:cNvCxnSpPr>
          <p:nvPr/>
        </p:nvCxnSpPr>
        <p:spPr>
          <a:xfrm>
            <a:off x="-7768112" y="4147250"/>
            <a:ext cx="71755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D8B2C47-DEA1-055A-5767-8794A4B2BDC3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0D28747-6EFB-9855-FE05-F7AE8B377C44}"/>
              </a:ext>
            </a:extLst>
          </p:cNvPr>
          <p:cNvSpPr txBox="1"/>
          <p:nvPr/>
        </p:nvSpPr>
        <p:spPr>
          <a:xfrm>
            <a:off x="-6889273" y="4634744"/>
            <a:ext cx="4735196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It is not affected by natural disasters all the year round, with steep terrain and closed and conservative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0A70FC5-2E22-719B-B519-984739ED8DB6}"/>
              </a:ext>
            </a:extLst>
          </p:cNvPr>
          <p:cNvCxnSpPr>
            <a:cxnSpLocks/>
          </p:cNvCxnSpPr>
          <p:nvPr/>
        </p:nvCxnSpPr>
        <p:spPr>
          <a:xfrm>
            <a:off x="-6889273" y="4497564"/>
            <a:ext cx="5146356" cy="0"/>
          </a:xfrm>
          <a:prstGeom prst="line">
            <a:avLst/>
          </a:prstGeom>
          <a:ln w="0">
            <a:gradFill flip="none" rotWithShape="1">
              <a:gsLst>
                <a:gs pos="26788">
                  <a:srgbClr val="DFECF7"/>
                </a:gs>
                <a:gs pos="0">
                  <a:schemeClr val="accent1">
                    <a:lumMod val="5000"/>
                    <a:lumOff val="95000"/>
                    <a:alpha val="58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5E77AE4-227D-ED2D-8F57-8D7277329DF2}"/>
              </a:ext>
            </a:extLst>
          </p:cNvPr>
          <p:cNvSpPr txBox="1"/>
          <p:nvPr/>
        </p:nvSpPr>
        <p:spPr>
          <a:xfrm>
            <a:off x="-6933722" y="2186996"/>
            <a:ext cx="2106395" cy="76944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K</a:t>
            </a:r>
            <a:r>
              <a:rPr lang="en-US" altLang="zh-CN" sz="40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j</a:t>
            </a:r>
            <a:r>
              <a:rPr lang="en-US" altLang="zh-CN" sz="36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erag</a:t>
            </a:r>
            <a:r>
              <a:rPr lang="en-US" altLang="zh-CN" sz="32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3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,</a:t>
            </a:r>
            <a:r>
              <a:rPr lang="en-US" altLang="zh-CN" sz="32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球下">
            <a:extLst>
              <a:ext uri="{FF2B5EF4-FFF2-40B4-BE49-F238E27FC236}">
                <a16:creationId xmlns:a16="http://schemas.microsoft.com/office/drawing/2014/main" id="{0EA7DD0D-F4AB-07FE-54AB-0B8F12C0F35C}"/>
              </a:ext>
            </a:extLst>
          </p:cNvPr>
          <p:cNvSpPr/>
          <p:nvPr/>
        </p:nvSpPr>
        <p:spPr>
          <a:xfrm rot="3506821">
            <a:off x="5051560" y="2343716"/>
            <a:ext cx="2160000" cy="2160000"/>
          </a:xfrm>
          <a:prstGeom prst="ellipse">
            <a:avLst/>
          </a:prstGeom>
          <a:gradFill flip="none" rotWithShape="1">
            <a:gsLst>
              <a:gs pos="37740">
                <a:srgbClr val="6C91B4"/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863600" dist="50800" dir="5400000" sx="124000" sy="124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崖心轨道">
            <a:extLst>
              <a:ext uri="{FF2B5EF4-FFF2-40B4-BE49-F238E27FC236}">
                <a16:creationId xmlns:a16="http://schemas.microsoft.com/office/drawing/2014/main" id="{A567D7AD-8F05-A823-5F61-689295C5DA4D}"/>
              </a:ext>
            </a:extLst>
          </p:cNvPr>
          <p:cNvSpPr/>
          <p:nvPr/>
        </p:nvSpPr>
        <p:spPr>
          <a:xfrm>
            <a:off x="1631092" y="2148428"/>
            <a:ext cx="8929816" cy="2607206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92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初雪轨道">
            <a:extLst>
              <a:ext uri="{FF2B5EF4-FFF2-40B4-BE49-F238E27FC236}">
                <a16:creationId xmlns:a16="http://schemas.microsoft.com/office/drawing/2014/main" id="{D00F9D00-C7F5-7075-5FBE-29B34FEB5845}"/>
              </a:ext>
            </a:extLst>
          </p:cNvPr>
          <p:cNvSpPr/>
          <p:nvPr/>
        </p:nvSpPr>
        <p:spPr>
          <a:xfrm rot="21199440">
            <a:off x="3218112" y="2187781"/>
            <a:ext cx="6218411" cy="2607206"/>
          </a:xfrm>
          <a:prstGeom prst="ellipse">
            <a:avLst/>
          </a:prstGeom>
          <a:noFill/>
          <a:ln cmpd="dbl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银灰轨道">
            <a:extLst>
              <a:ext uri="{FF2B5EF4-FFF2-40B4-BE49-F238E27FC236}">
                <a16:creationId xmlns:a16="http://schemas.microsoft.com/office/drawing/2014/main" id="{0DA26AEA-3CA0-3E14-9D5E-E23CCA515EC4}"/>
              </a:ext>
            </a:extLst>
          </p:cNvPr>
          <p:cNvSpPr/>
          <p:nvPr/>
        </p:nvSpPr>
        <p:spPr>
          <a:xfrm rot="19717672">
            <a:off x="4129927" y="2419154"/>
            <a:ext cx="4134053" cy="1890474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银灰">
            <a:hlinkClick r:id="rId4" action="ppaction://hlinksldjump"/>
            <a:extLst>
              <a:ext uri="{FF2B5EF4-FFF2-40B4-BE49-F238E27FC236}">
                <a16:creationId xmlns:a16="http://schemas.microsoft.com/office/drawing/2014/main" id="{6B574FEB-07BD-F880-47DD-EA728AFC07E5}"/>
              </a:ext>
            </a:extLst>
          </p:cNvPr>
          <p:cNvSpPr/>
          <p:nvPr/>
        </p:nvSpPr>
        <p:spPr>
          <a:xfrm>
            <a:off x="6151488" y="3675634"/>
            <a:ext cx="1080000" cy="1080000"/>
          </a:xfrm>
          <a:prstGeom prst="ellipse">
            <a:avLst/>
          </a:prstGeom>
          <a:blipFill dpi="0" rotWithShape="1">
            <a:blip r:embed="rId5"/>
            <a:srcRect/>
            <a:tile tx="-209550" ty="2463800" sx="100000" sy="100000" flip="none" algn="ctr"/>
          </a:blipFill>
          <a:ln>
            <a:noFill/>
          </a:ln>
          <a:effectLst>
            <a:outerShdw blurRad="165100" dist="50800" dir="5400000" sx="103000" sy="103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初雪">
            <a:hlinkClick r:id="rId6" action="ppaction://hlinksldjump"/>
            <a:extLst>
              <a:ext uri="{FF2B5EF4-FFF2-40B4-BE49-F238E27FC236}">
                <a16:creationId xmlns:a16="http://schemas.microsoft.com/office/drawing/2014/main" id="{2FDA2120-C3A8-5716-C837-47F19B398050}"/>
              </a:ext>
            </a:extLst>
          </p:cNvPr>
          <p:cNvSpPr/>
          <p:nvPr/>
        </p:nvSpPr>
        <p:spPr>
          <a:xfrm rot="21411939">
            <a:off x="5611488" y="1593804"/>
            <a:ext cx="1080000" cy="1080000"/>
          </a:xfrm>
          <a:prstGeom prst="ellipse">
            <a:avLst/>
          </a:prstGeom>
          <a:blipFill dpi="0" rotWithShape="1">
            <a:blip r:embed="rId7"/>
            <a:srcRect/>
            <a:tile tx="57150" ty="2235200" sx="100000" sy="100000" flip="none" algn="ctr"/>
          </a:blipFill>
          <a:ln>
            <a:noFill/>
          </a:ln>
          <a:effectLst>
            <a:outerShdw blurRad="76200" dist="50800" dir="5400000" sx="106000" sy="106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崖心">
            <a:hlinkClick r:id="rId8" action="ppaction://hlinksldjump"/>
            <a:extLst>
              <a:ext uri="{FF2B5EF4-FFF2-40B4-BE49-F238E27FC236}">
                <a16:creationId xmlns:a16="http://schemas.microsoft.com/office/drawing/2014/main" id="{1DB26E48-4334-7382-2D4D-B5232F070161}"/>
              </a:ext>
            </a:extLst>
          </p:cNvPr>
          <p:cNvSpPr/>
          <p:nvPr/>
        </p:nvSpPr>
        <p:spPr>
          <a:xfrm>
            <a:off x="5454008" y="4198764"/>
            <a:ext cx="1080000" cy="1080000"/>
          </a:xfrm>
          <a:prstGeom prst="ellipse">
            <a:avLst/>
          </a:prstGeom>
          <a:blipFill dpi="0" rotWithShape="1">
            <a:blip r:embed="rId9"/>
            <a:srcRect/>
            <a:tile tx="-88900" ty="2768600" sx="100000" sy="100000" flip="none" algn="ctr"/>
          </a:blipFill>
          <a:ln>
            <a:noFill/>
          </a:ln>
          <a:effectLst>
            <a:outerShdw blurRad="76200" dist="50800" dir="5400000" sx="108000" sy="108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BEFC9-27D3-2BBD-E576-FAE54DF36F52}"/>
              </a:ext>
            </a:extLst>
          </p:cNvPr>
          <p:cNvSpPr/>
          <p:nvPr/>
        </p:nvSpPr>
        <p:spPr>
          <a:xfrm>
            <a:off x="283580" y="663012"/>
            <a:ext cx="2377870" cy="13453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“</a:t>
            </a:r>
            <a:r>
              <a:rPr lang="en-US" altLang="zh-CN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them</a:t>
            </a:r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”</a:t>
            </a:r>
            <a:endParaRPr lang="en-US" altLang="zh-CN" sz="3600" dirty="0">
              <a:gradFill>
                <a:gsLst>
                  <a:gs pos="7894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75000"/>
                    </a:schemeClr>
                  </a:gs>
                  <a:gs pos="43000">
                    <a:schemeClr val="accent4">
                      <a:lumMod val="40000"/>
                      <a:lumOff val="60000"/>
                    </a:schemeClr>
                  </a:gs>
                  <a:gs pos="62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pic>
        <p:nvPicPr>
          <p:cNvPr id="5" name="球上半">
            <a:extLst>
              <a:ext uri="{FF2B5EF4-FFF2-40B4-BE49-F238E27FC236}">
                <a16:creationId xmlns:a16="http://schemas.microsoft.com/office/drawing/2014/main" id="{B5E64602-AC54-52A9-E067-57797F8052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8016"/>
          <a:stretch/>
        </p:blipFill>
        <p:spPr>
          <a:xfrm rot="3600182">
            <a:off x="5300747" y="1871886"/>
            <a:ext cx="1121908" cy="2164268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67866868-4555-78EA-F34A-C52707964DDD}"/>
              </a:ext>
            </a:extLst>
          </p:cNvPr>
          <p:cNvSpPr/>
          <p:nvPr/>
        </p:nvSpPr>
        <p:spPr>
          <a:xfrm>
            <a:off x="2999660" y="6004487"/>
            <a:ext cx="6516000" cy="5400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Click for detail</a:t>
            </a:r>
          </a:p>
        </p:txBody>
      </p:sp>
      <p:sp>
        <p:nvSpPr>
          <p:cNvPr id="17" name="文本框 16">
            <a:hlinkClick r:id="rId11" action="ppaction://hlinksldjump"/>
            <a:extLst>
              <a:ext uri="{FF2B5EF4-FFF2-40B4-BE49-F238E27FC236}">
                <a16:creationId xmlns:a16="http://schemas.microsoft.com/office/drawing/2014/main" id="{6DDBC879-282B-D3BD-560B-F1DD18BAD58C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8" name="文本框 17">
            <a:hlinkClick r:id="rId12" action="ppaction://hlinksldjump"/>
            <a:extLst>
              <a:ext uri="{FF2B5EF4-FFF2-40B4-BE49-F238E27FC236}">
                <a16:creationId xmlns:a16="http://schemas.microsoft.com/office/drawing/2014/main" id="{11CEE746-E5B3-CDCE-1307-D335764E4E00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20" name="文本框 19">
            <a:hlinkClick r:id="rId13" action="ppaction://hlinksldjump"/>
            <a:extLst>
              <a:ext uri="{FF2B5EF4-FFF2-40B4-BE49-F238E27FC236}">
                <a16:creationId xmlns:a16="http://schemas.microsoft.com/office/drawing/2014/main" id="{4F6450A4-9F87-7E1B-233C-CBF44E23FECB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43CE5B-7531-AA02-39DB-532B86511839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2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4.81481E-6 C -0.08203 0.08426 -0.16667 0.10024 -0.18802 0.03403 C -0.20925 -0.03171 -0.15964 -0.15347 -0.07747 -0.23796 C 0.00456 -0.32268 0.08893 -0.33773 0.11055 -0.27199 C 0.13138 -0.20578 0.08203 -0.08425 1.04167E-6 -4.81481E-6 Z " pathEditMode="fixed" rAng="9000000" ptsTypes="AAAAA">
                                      <p:cBhvr>
                                        <p:cTn id="15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7" y="-118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0.00462 C 0.13932 -0.0257 0.25911 0.03309 0.26627 0.13795 C 0.27291 0.24119 0.16614 0.35022 0.0263 0.38008 C -0.11237 0.4111 -0.23125 0.35115 -0.2388 0.24721 C -0.24545 0.14444 -0.13802 0.03587 0.00052 0.00462 Z " pathEditMode="fixed" rAng="21180000" ptsTypes="AAAAA">
                                      <p:cBhvr>
                                        <p:cTn id="17" dur="1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1877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pat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106 0.0007 C -0.18998 0.00209 -0.35573 -0.08264 -0.3556 -0.18819 C -0.35521 -0.29305 -0.19128 -0.37639 0.01185 -0.37639 C 0.21289 -0.37731 0.37799 -0.2919 0.37812 -0.1868 C 0.37773 -0.08472 0.21315 0.00116 0.01106 0.0007 Z " pathEditMode="fixed" rAng="10800000" ptsTypes="AAAAA">
                                      <p:cBhvr>
                                        <p:cTn id="19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8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2" grpId="0" animBg="1"/>
      <p:bldP spid="11" grpId="0" animBg="1"/>
      <p:bldP spid="39" grpId="0" animBg="1"/>
      <p:bldP spid="39" grpId="1" animBg="1"/>
      <p:bldP spid="53" grpId="0" animBg="1"/>
      <p:bldP spid="53" grpId="1" animBg="1"/>
      <p:bldP spid="29" grpId="0" animBg="1"/>
      <p:bldP spid="29" grpId="1" animBg="1"/>
      <p:bldP spid="3" grpId="0" animBg="1"/>
      <p:bldP spid="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喀兰贸易标志">
            <a:extLst>
              <a:ext uri="{FF2B5EF4-FFF2-40B4-BE49-F238E27FC236}">
                <a16:creationId xmlns:a16="http://schemas.microsoft.com/office/drawing/2014/main" id="{F7DC48F3-7220-E289-2057-F6BC02129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1013585"/>
            <a:ext cx="3342147" cy="3342147"/>
          </a:xfrm>
          <a:prstGeom prst="rect">
            <a:avLst/>
          </a:prstGeom>
        </p:spPr>
      </p:pic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大号银灰">
            <a:extLst>
              <a:ext uri="{FF2B5EF4-FFF2-40B4-BE49-F238E27FC236}">
                <a16:creationId xmlns:a16="http://schemas.microsoft.com/office/drawing/2014/main" id="{76A57E33-71B9-0B5F-B8D3-CA26DC55B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r="19855" b="42967"/>
          <a:stretch/>
        </p:blipFill>
        <p:spPr>
          <a:xfrm>
            <a:off x="222743" y="1182562"/>
            <a:ext cx="6102902" cy="512316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5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D8B2C47-DEA1-055A-5767-8794A4B2BDC3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银灰">
            <a:extLst>
              <a:ext uri="{FF2B5EF4-FFF2-40B4-BE49-F238E27FC236}">
                <a16:creationId xmlns:a16="http://schemas.microsoft.com/office/drawing/2014/main" id="{6B574FEB-07BD-F880-47DD-EA728AFC07E5}"/>
              </a:ext>
            </a:extLst>
          </p:cNvPr>
          <p:cNvSpPr/>
          <p:nvPr/>
        </p:nvSpPr>
        <p:spPr>
          <a:xfrm>
            <a:off x="12661308" y="1013585"/>
            <a:ext cx="1080000" cy="1080000"/>
          </a:xfrm>
          <a:prstGeom prst="ellipse">
            <a:avLst/>
          </a:prstGeom>
          <a:blipFill dpi="0" rotWithShape="1">
            <a:blip r:embed="rId6"/>
            <a:srcRect/>
            <a:tile tx="-209550" ty="2463800" sx="100000" sy="100000" flip="none" algn="ctr"/>
          </a:blipFill>
          <a:ln>
            <a:noFill/>
          </a:ln>
          <a:effectLst>
            <a:outerShdw blurRad="165100" dist="50800" dir="5400000" sx="103000" sy="103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初雪">
            <a:hlinkClick r:id="rId7" action="ppaction://hlinksldjump"/>
            <a:extLst>
              <a:ext uri="{FF2B5EF4-FFF2-40B4-BE49-F238E27FC236}">
                <a16:creationId xmlns:a16="http://schemas.microsoft.com/office/drawing/2014/main" id="{2FDA2120-C3A8-5716-C837-47F19B398050}"/>
              </a:ext>
            </a:extLst>
          </p:cNvPr>
          <p:cNvSpPr/>
          <p:nvPr/>
        </p:nvSpPr>
        <p:spPr>
          <a:xfrm rot="21411939">
            <a:off x="10590764" y="2822044"/>
            <a:ext cx="1080000" cy="1080000"/>
          </a:xfrm>
          <a:prstGeom prst="ellipse">
            <a:avLst/>
          </a:prstGeom>
          <a:blipFill dpi="0" rotWithShape="1">
            <a:blip r:embed="rId8"/>
            <a:srcRect/>
            <a:tile tx="57150" ty="2235200" sx="100000" sy="100000" flip="none" algn="ctr"/>
          </a:blipFill>
          <a:ln>
            <a:noFill/>
          </a:ln>
          <a:effectLst>
            <a:outerShdw blurRad="76200" dist="50800" dir="5400000" sx="106000" sy="106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崖心">
            <a:hlinkClick r:id="rId9" action="ppaction://hlinksldjump"/>
            <a:extLst>
              <a:ext uri="{FF2B5EF4-FFF2-40B4-BE49-F238E27FC236}">
                <a16:creationId xmlns:a16="http://schemas.microsoft.com/office/drawing/2014/main" id="{1DB26E48-4334-7382-2D4D-B5232F070161}"/>
              </a:ext>
            </a:extLst>
          </p:cNvPr>
          <p:cNvSpPr/>
          <p:nvPr/>
        </p:nvSpPr>
        <p:spPr>
          <a:xfrm>
            <a:off x="10575902" y="4666840"/>
            <a:ext cx="1080000" cy="1080000"/>
          </a:xfrm>
          <a:prstGeom prst="ellipse">
            <a:avLst/>
          </a:prstGeom>
          <a:blipFill dpi="0" rotWithShape="1">
            <a:blip r:embed="rId10"/>
            <a:srcRect/>
            <a:tile tx="-88900" ty="2768600" sx="100000" sy="100000" flip="none" algn="ctr"/>
          </a:blipFill>
          <a:ln>
            <a:noFill/>
          </a:ln>
          <a:effectLst>
            <a:outerShdw blurRad="76200" dist="50800" dir="5400000" sx="108000" sy="108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BEFC9-27D3-2BBD-E576-FAE54DF36F52}"/>
              </a:ext>
            </a:extLst>
          </p:cNvPr>
          <p:cNvSpPr/>
          <p:nvPr/>
        </p:nvSpPr>
        <p:spPr>
          <a:xfrm>
            <a:off x="-3206104" y="665853"/>
            <a:ext cx="2377870" cy="13453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“</a:t>
            </a:r>
            <a:r>
              <a:rPr lang="en-US" altLang="zh-CN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them</a:t>
            </a:r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”</a:t>
            </a:r>
            <a:endParaRPr lang="en-US" altLang="zh-CN" sz="3600" dirty="0">
              <a:gradFill>
                <a:gsLst>
                  <a:gs pos="7894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75000"/>
                    </a:schemeClr>
                  </a:gs>
                  <a:gs pos="43000">
                    <a:schemeClr val="accent4">
                      <a:lumMod val="40000"/>
                      <a:lumOff val="60000"/>
                    </a:schemeClr>
                  </a:gs>
                  <a:gs pos="62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球下">
            <a:extLst>
              <a:ext uri="{FF2B5EF4-FFF2-40B4-BE49-F238E27FC236}">
                <a16:creationId xmlns:a16="http://schemas.microsoft.com/office/drawing/2014/main" id="{FDEDFB06-7261-EE92-ED15-13B51BC9F2E3}"/>
              </a:ext>
            </a:extLst>
          </p:cNvPr>
          <p:cNvSpPr/>
          <p:nvPr/>
        </p:nvSpPr>
        <p:spPr>
          <a:xfrm rot="3506821">
            <a:off x="-3369285" y="2510114"/>
            <a:ext cx="2160000" cy="2160000"/>
          </a:xfrm>
          <a:prstGeom prst="ellipse">
            <a:avLst/>
          </a:prstGeom>
          <a:gradFill flip="none" rotWithShape="1">
            <a:gsLst>
              <a:gs pos="37740">
                <a:srgbClr val="6C91B4"/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863600" dist="50800" dir="5400000" sx="124000" sy="124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球上半">
            <a:extLst>
              <a:ext uri="{FF2B5EF4-FFF2-40B4-BE49-F238E27FC236}">
                <a16:creationId xmlns:a16="http://schemas.microsoft.com/office/drawing/2014/main" id="{74CF8CC6-E7BE-84CF-2A74-F8330A4BBF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8016"/>
          <a:stretch/>
        </p:blipFill>
        <p:spPr>
          <a:xfrm rot="3600182">
            <a:off x="-3120098" y="2038284"/>
            <a:ext cx="1121908" cy="216426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DEAD954-01BF-659E-6AAA-9E5D3A5D2F67}"/>
              </a:ext>
            </a:extLst>
          </p:cNvPr>
          <p:cNvSpPr txBox="1"/>
          <p:nvPr/>
        </p:nvSpPr>
        <p:spPr>
          <a:xfrm>
            <a:off x="343779" y="4955644"/>
            <a:ext cx="4890473" cy="1200329"/>
          </a:xfrm>
          <a:prstGeom prst="rect">
            <a:avLst/>
          </a:prstGeom>
          <a:noFill/>
          <a:effectLst>
            <a:outerShdw blurRad="76200" dist="50800" dir="5400000" sx="59000" sy="59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effectLst>
                  <a:outerShdw blurRad="50800" dist="76200" dir="6000000" sx="109000" sy="109000" algn="ctr" rotWithShape="0">
                    <a:srgbClr val="000000">
                      <a:alpha val="94000"/>
                    </a:srgbClr>
                  </a:outerShdw>
                </a:effectLst>
                <a:latin typeface="Felix Titling" panose="04060505060202020A04" pitchFamily="82" charset="0"/>
              </a:rPr>
              <a:t>SilverAsh</a:t>
            </a:r>
            <a:endParaRPr lang="zh-CN" altLang="en-US" sz="7200" dirty="0">
              <a:solidFill>
                <a:schemeClr val="bg1"/>
              </a:solidFill>
              <a:effectLst>
                <a:outerShdw blurRad="50800" dist="76200" dir="6000000" sx="109000" sy="109000" algn="ctr" rotWithShape="0">
                  <a:srgbClr val="000000">
                    <a:alpha val="94000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981562-8220-2E5F-1A6E-92599F31EBB3}"/>
              </a:ext>
            </a:extLst>
          </p:cNvPr>
          <p:cNvSpPr txBox="1"/>
          <p:nvPr/>
        </p:nvSpPr>
        <p:spPr>
          <a:xfrm>
            <a:off x="6304534" y="1246616"/>
            <a:ext cx="4047819" cy="527336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SilverAsh(left 1) </a:t>
            </a:r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Sherag Warlord, He has unique views on economy and trade, international politics, diplomatic tactics and tactical planning.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hlinkClick r:id="rId12" action="ppaction://hlinksldjump"/>
            <a:extLst>
              <a:ext uri="{FF2B5EF4-FFF2-40B4-BE49-F238E27FC236}">
                <a16:creationId xmlns:a16="http://schemas.microsoft.com/office/drawing/2014/main" id="{62BCEE2F-FF47-24D1-BA75-F8F974EA4F76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28" name="文本框 27">
            <a:hlinkClick r:id="rId13" action="ppaction://hlinksldjump"/>
            <a:extLst>
              <a:ext uri="{FF2B5EF4-FFF2-40B4-BE49-F238E27FC236}">
                <a16:creationId xmlns:a16="http://schemas.microsoft.com/office/drawing/2014/main" id="{FFCCE5DE-6D6D-BF62-2A1B-ED351A1212C7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30" name="文本框 29">
            <a:hlinkClick r:id="rId14" action="ppaction://hlinksldjump"/>
            <a:extLst>
              <a:ext uri="{FF2B5EF4-FFF2-40B4-BE49-F238E27FC236}">
                <a16:creationId xmlns:a16="http://schemas.microsoft.com/office/drawing/2014/main" id="{E645B552-2BF9-96BD-E448-883584072B49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37A4881-4C98-697A-BAB0-79BC9E3BCE78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45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喀兰贸易标志">
            <a:extLst>
              <a:ext uri="{FF2B5EF4-FFF2-40B4-BE49-F238E27FC236}">
                <a16:creationId xmlns:a16="http://schemas.microsoft.com/office/drawing/2014/main" id="{42B26A40-F2AB-5226-C022-A62E818A8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1013585"/>
            <a:ext cx="3342147" cy="33421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大号初雪">
            <a:extLst>
              <a:ext uri="{FF2B5EF4-FFF2-40B4-BE49-F238E27FC236}">
                <a16:creationId xmlns:a16="http://schemas.microsoft.com/office/drawing/2014/main" id="{76A57E33-71B9-0B5F-B8D3-CA26DC55B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" r="6705" b="33307"/>
          <a:stretch/>
        </p:blipFill>
        <p:spPr>
          <a:xfrm>
            <a:off x="623" y="1262301"/>
            <a:ext cx="6547966" cy="504342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5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D8B2C47-DEA1-055A-5767-8794A4B2BDC3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银灰">
            <a:hlinkClick r:id="rId6" action="ppaction://hlinksldjump"/>
            <a:extLst>
              <a:ext uri="{FF2B5EF4-FFF2-40B4-BE49-F238E27FC236}">
                <a16:creationId xmlns:a16="http://schemas.microsoft.com/office/drawing/2014/main" id="{6B574FEB-07BD-F880-47DD-EA728AFC07E5}"/>
              </a:ext>
            </a:extLst>
          </p:cNvPr>
          <p:cNvSpPr/>
          <p:nvPr/>
        </p:nvSpPr>
        <p:spPr>
          <a:xfrm>
            <a:off x="10575902" y="1051441"/>
            <a:ext cx="1080000" cy="1080000"/>
          </a:xfrm>
          <a:prstGeom prst="ellipse">
            <a:avLst/>
          </a:prstGeom>
          <a:blipFill dpi="0" rotWithShape="1">
            <a:blip r:embed="rId7"/>
            <a:srcRect/>
            <a:tile tx="-209550" ty="2463800" sx="100000" sy="100000" flip="none" algn="ctr"/>
          </a:blipFill>
          <a:ln>
            <a:noFill/>
          </a:ln>
          <a:effectLst>
            <a:outerShdw blurRad="165100" dist="50800" dir="5400000" sx="103000" sy="103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初雪">
            <a:extLst>
              <a:ext uri="{FF2B5EF4-FFF2-40B4-BE49-F238E27FC236}">
                <a16:creationId xmlns:a16="http://schemas.microsoft.com/office/drawing/2014/main" id="{2FDA2120-C3A8-5716-C837-47F19B398050}"/>
              </a:ext>
            </a:extLst>
          </p:cNvPr>
          <p:cNvSpPr/>
          <p:nvPr/>
        </p:nvSpPr>
        <p:spPr>
          <a:xfrm rot="21411939">
            <a:off x="12670125" y="2889000"/>
            <a:ext cx="1080000" cy="1080000"/>
          </a:xfrm>
          <a:prstGeom prst="ellipse">
            <a:avLst/>
          </a:prstGeom>
          <a:blipFill dpi="0" rotWithShape="1">
            <a:blip r:embed="rId8"/>
            <a:srcRect/>
            <a:tile tx="57150" ty="2235200" sx="100000" sy="100000" flip="none" algn="ctr"/>
          </a:blipFill>
          <a:ln>
            <a:noFill/>
          </a:ln>
          <a:effectLst>
            <a:outerShdw blurRad="76200" dist="50800" dir="5400000" sx="106000" sy="106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崖心">
            <a:hlinkClick r:id="rId9" action="ppaction://hlinksldjump"/>
            <a:extLst>
              <a:ext uri="{FF2B5EF4-FFF2-40B4-BE49-F238E27FC236}">
                <a16:creationId xmlns:a16="http://schemas.microsoft.com/office/drawing/2014/main" id="{1DB26E48-4334-7382-2D4D-B5232F070161}"/>
              </a:ext>
            </a:extLst>
          </p:cNvPr>
          <p:cNvSpPr/>
          <p:nvPr/>
        </p:nvSpPr>
        <p:spPr>
          <a:xfrm>
            <a:off x="10576800" y="4665600"/>
            <a:ext cx="1080000" cy="1080000"/>
          </a:xfrm>
          <a:prstGeom prst="ellipse">
            <a:avLst/>
          </a:prstGeom>
          <a:blipFill dpi="0" rotWithShape="1">
            <a:blip r:embed="rId10"/>
            <a:srcRect/>
            <a:tile tx="-88900" ty="2768600" sx="100000" sy="100000" flip="none" algn="ctr"/>
          </a:blipFill>
          <a:ln>
            <a:noFill/>
          </a:ln>
          <a:effectLst>
            <a:outerShdw blurRad="76200" dist="50800" dir="5400000" sx="108000" sy="108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BEFC9-27D3-2BBD-E576-FAE54DF36F52}"/>
              </a:ext>
            </a:extLst>
          </p:cNvPr>
          <p:cNvSpPr/>
          <p:nvPr/>
        </p:nvSpPr>
        <p:spPr>
          <a:xfrm>
            <a:off x="-3206104" y="665853"/>
            <a:ext cx="2377870" cy="13453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“</a:t>
            </a:r>
            <a:r>
              <a:rPr lang="en-US" altLang="zh-CN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them</a:t>
            </a:r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”</a:t>
            </a:r>
            <a:endParaRPr lang="en-US" altLang="zh-CN" sz="3600" dirty="0">
              <a:gradFill>
                <a:gsLst>
                  <a:gs pos="7894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75000"/>
                    </a:schemeClr>
                  </a:gs>
                  <a:gs pos="43000">
                    <a:schemeClr val="accent4">
                      <a:lumMod val="40000"/>
                      <a:lumOff val="60000"/>
                    </a:schemeClr>
                  </a:gs>
                  <a:gs pos="62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球下">
            <a:extLst>
              <a:ext uri="{FF2B5EF4-FFF2-40B4-BE49-F238E27FC236}">
                <a16:creationId xmlns:a16="http://schemas.microsoft.com/office/drawing/2014/main" id="{FDEDFB06-7261-EE92-ED15-13B51BC9F2E3}"/>
              </a:ext>
            </a:extLst>
          </p:cNvPr>
          <p:cNvSpPr/>
          <p:nvPr/>
        </p:nvSpPr>
        <p:spPr>
          <a:xfrm rot="3506821">
            <a:off x="-3369285" y="2510114"/>
            <a:ext cx="2160000" cy="2160000"/>
          </a:xfrm>
          <a:prstGeom prst="ellipse">
            <a:avLst/>
          </a:prstGeom>
          <a:gradFill flip="none" rotWithShape="1">
            <a:gsLst>
              <a:gs pos="37740">
                <a:srgbClr val="6C91B4"/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863600" dist="50800" dir="5400000" sx="124000" sy="124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球上半">
            <a:extLst>
              <a:ext uri="{FF2B5EF4-FFF2-40B4-BE49-F238E27FC236}">
                <a16:creationId xmlns:a16="http://schemas.microsoft.com/office/drawing/2014/main" id="{74CF8CC6-E7BE-84CF-2A74-F8330A4BBF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8016"/>
          <a:stretch/>
        </p:blipFill>
        <p:spPr>
          <a:xfrm rot="3600182">
            <a:off x="-3120098" y="2038284"/>
            <a:ext cx="1121908" cy="216426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DEAD954-01BF-659E-6AAA-9E5D3A5D2F67}"/>
              </a:ext>
            </a:extLst>
          </p:cNvPr>
          <p:cNvSpPr txBox="1"/>
          <p:nvPr/>
        </p:nvSpPr>
        <p:spPr>
          <a:xfrm>
            <a:off x="343779" y="4955644"/>
            <a:ext cx="5543688" cy="1200329"/>
          </a:xfrm>
          <a:prstGeom prst="rect">
            <a:avLst/>
          </a:prstGeom>
          <a:noFill/>
          <a:effectLst>
            <a:outerShdw blurRad="76200" dist="50800" dir="5400000" sx="59000" sy="59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effectLst>
                  <a:outerShdw blurRad="50800" dist="76200" dir="6000000" sx="109000" sy="109000" algn="ctr" rotWithShape="0">
                    <a:srgbClr val="000000">
                      <a:alpha val="94000"/>
                    </a:srgbClr>
                  </a:outerShdw>
                </a:effectLst>
                <a:latin typeface="Felix Titling" panose="04060505060202020A04" pitchFamily="82" charset="0"/>
              </a:rPr>
              <a:t>Pramanix</a:t>
            </a:r>
            <a:endParaRPr lang="zh-CN" altLang="en-US" sz="7200" dirty="0">
              <a:solidFill>
                <a:schemeClr val="bg1"/>
              </a:solidFill>
              <a:effectLst>
                <a:outerShdw blurRad="50800" dist="76200" dir="6000000" sx="109000" sy="109000" algn="ctr" rotWithShape="0">
                  <a:srgbClr val="000000">
                    <a:alpha val="94000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981562-8220-2E5F-1A6E-92599F31EBB3}"/>
              </a:ext>
            </a:extLst>
          </p:cNvPr>
          <p:cNvSpPr txBox="1"/>
          <p:nvPr/>
        </p:nvSpPr>
        <p:spPr>
          <a:xfrm>
            <a:off x="5801136" y="1262301"/>
            <a:ext cx="4348046" cy="453470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Pramanix</a:t>
            </a:r>
            <a:r>
              <a: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，</a:t>
            </a:r>
            <a:endParaRPr lang="en-US" altLang="zh-C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Holy Daughter, the religious leader of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Sherag. Use the holy bell given by God to call for the power of wind and snow.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hlinkClick r:id="rId12" action="ppaction://hlinksldjump"/>
            <a:extLst>
              <a:ext uri="{FF2B5EF4-FFF2-40B4-BE49-F238E27FC236}">
                <a16:creationId xmlns:a16="http://schemas.microsoft.com/office/drawing/2014/main" id="{58BDC56F-4050-5AD6-ADA9-072D7A92B99F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1" name="文本框 10">
            <a:hlinkClick r:id="rId13" action="ppaction://hlinksldjump"/>
            <a:extLst>
              <a:ext uri="{FF2B5EF4-FFF2-40B4-BE49-F238E27FC236}">
                <a16:creationId xmlns:a16="http://schemas.microsoft.com/office/drawing/2014/main" id="{7BD702AE-140D-11AD-0A00-5D2857170CD6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2" name="文本框 11">
            <a:hlinkClick r:id="rId14" action="ppaction://hlinksldjump"/>
            <a:extLst>
              <a:ext uri="{FF2B5EF4-FFF2-40B4-BE49-F238E27FC236}">
                <a16:creationId xmlns:a16="http://schemas.microsoft.com/office/drawing/2014/main" id="{C240B0D6-333E-1105-4E9B-A2350BCAF0F1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A280AE-F838-2D89-DBC8-D956FF2B75DF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38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喀兰贸易标志">
            <a:extLst>
              <a:ext uri="{FF2B5EF4-FFF2-40B4-BE49-F238E27FC236}">
                <a16:creationId xmlns:a16="http://schemas.microsoft.com/office/drawing/2014/main" id="{42B26A40-F2AB-5226-C022-A62E818A8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1013585"/>
            <a:ext cx="3342147" cy="33421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大号崖心">
            <a:extLst>
              <a:ext uri="{FF2B5EF4-FFF2-40B4-BE49-F238E27FC236}">
                <a16:creationId xmlns:a16="http://schemas.microsoft.com/office/drawing/2014/main" id="{76A57E33-71B9-0B5F-B8D3-CA26DC55B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6" t="1106" r="17422" b="30708"/>
          <a:stretch/>
        </p:blipFill>
        <p:spPr>
          <a:xfrm>
            <a:off x="1261955" y="1494647"/>
            <a:ext cx="4165895" cy="48110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5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sp>
        <p:nvSpPr>
          <p:cNvPr id="47" name="文本框 46">
            <a:hlinkClick r:id="rId6" action="ppaction://hlinksldjump"/>
            <a:extLst>
              <a:ext uri="{FF2B5EF4-FFF2-40B4-BE49-F238E27FC236}">
                <a16:creationId xmlns:a16="http://schemas.microsoft.com/office/drawing/2014/main" id="{1D8B2C47-DEA1-055A-5767-8794A4B2BDC3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银灰">
            <a:hlinkClick r:id="rId7" action="ppaction://hlinksldjump"/>
            <a:extLst>
              <a:ext uri="{FF2B5EF4-FFF2-40B4-BE49-F238E27FC236}">
                <a16:creationId xmlns:a16="http://schemas.microsoft.com/office/drawing/2014/main" id="{6B574FEB-07BD-F880-47DD-EA728AFC07E5}"/>
              </a:ext>
            </a:extLst>
          </p:cNvPr>
          <p:cNvSpPr/>
          <p:nvPr/>
        </p:nvSpPr>
        <p:spPr>
          <a:xfrm>
            <a:off x="10575902" y="1051441"/>
            <a:ext cx="1080000" cy="1080000"/>
          </a:xfrm>
          <a:prstGeom prst="ellipse">
            <a:avLst/>
          </a:prstGeom>
          <a:blipFill dpi="0" rotWithShape="1">
            <a:blip r:embed="rId8"/>
            <a:srcRect/>
            <a:tile tx="-209550" ty="2463800" sx="100000" sy="100000" flip="none" algn="ctr"/>
          </a:blipFill>
          <a:ln>
            <a:noFill/>
          </a:ln>
          <a:effectLst>
            <a:outerShdw blurRad="165100" dist="50800" dir="5400000" sx="103000" sy="103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初雪">
            <a:hlinkClick r:id="rId9" action="ppaction://hlinksldjump"/>
            <a:extLst>
              <a:ext uri="{FF2B5EF4-FFF2-40B4-BE49-F238E27FC236}">
                <a16:creationId xmlns:a16="http://schemas.microsoft.com/office/drawing/2014/main" id="{2FDA2120-C3A8-5716-C837-47F19B398050}"/>
              </a:ext>
            </a:extLst>
          </p:cNvPr>
          <p:cNvSpPr/>
          <p:nvPr/>
        </p:nvSpPr>
        <p:spPr>
          <a:xfrm rot="21411939">
            <a:off x="10590764" y="2822044"/>
            <a:ext cx="1080000" cy="1080000"/>
          </a:xfrm>
          <a:prstGeom prst="ellipse">
            <a:avLst/>
          </a:prstGeom>
          <a:blipFill dpi="0" rotWithShape="1">
            <a:blip r:embed="rId10"/>
            <a:srcRect/>
            <a:tile tx="57150" ty="2235200" sx="100000" sy="100000" flip="none" algn="ctr"/>
          </a:blipFill>
          <a:ln>
            <a:noFill/>
          </a:ln>
          <a:effectLst>
            <a:outerShdw blurRad="76200" dist="50800" dir="5400000" sx="106000" sy="106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崖心">
            <a:extLst>
              <a:ext uri="{FF2B5EF4-FFF2-40B4-BE49-F238E27FC236}">
                <a16:creationId xmlns:a16="http://schemas.microsoft.com/office/drawing/2014/main" id="{1DB26E48-4334-7382-2D4D-B5232F070161}"/>
              </a:ext>
            </a:extLst>
          </p:cNvPr>
          <p:cNvSpPr/>
          <p:nvPr/>
        </p:nvSpPr>
        <p:spPr>
          <a:xfrm>
            <a:off x="12701166" y="4665600"/>
            <a:ext cx="1080000" cy="1080000"/>
          </a:xfrm>
          <a:prstGeom prst="ellipse">
            <a:avLst/>
          </a:prstGeom>
          <a:blipFill dpi="0" rotWithShape="1">
            <a:blip r:embed="rId11"/>
            <a:srcRect/>
            <a:tile tx="-88900" ty="2768600" sx="100000" sy="100000" flip="none" algn="ctr"/>
          </a:blipFill>
          <a:ln>
            <a:noFill/>
          </a:ln>
          <a:effectLst>
            <a:outerShdw blurRad="76200" dist="50800" dir="5400000" sx="108000" sy="108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ABEFC9-27D3-2BBD-E576-FAE54DF36F52}"/>
              </a:ext>
            </a:extLst>
          </p:cNvPr>
          <p:cNvSpPr/>
          <p:nvPr/>
        </p:nvSpPr>
        <p:spPr>
          <a:xfrm>
            <a:off x="-3206104" y="665853"/>
            <a:ext cx="2377870" cy="13453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“</a:t>
            </a:r>
            <a:r>
              <a:rPr lang="en-US" altLang="zh-CN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them</a:t>
            </a:r>
            <a:r>
              <a:rPr lang="zh-CN" altLang="en-US" sz="3600" dirty="0">
                <a:gradFill>
                  <a:gsLst>
                    <a:gs pos="7894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  <a:gs pos="43000">
                      <a:schemeClr val="accent4">
                        <a:lumMod val="40000"/>
                        <a:lumOff val="60000"/>
                      </a:schemeClr>
                    </a:gs>
                    <a:gs pos="62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”</a:t>
            </a:r>
            <a:endParaRPr lang="en-US" altLang="zh-CN" sz="3600" dirty="0">
              <a:gradFill>
                <a:gsLst>
                  <a:gs pos="7894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75000"/>
                    </a:schemeClr>
                  </a:gs>
                  <a:gs pos="43000">
                    <a:schemeClr val="accent4">
                      <a:lumMod val="40000"/>
                      <a:lumOff val="60000"/>
                    </a:schemeClr>
                  </a:gs>
                  <a:gs pos="62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球下">
            <a:extLst>
              <a:ext uri="{FF2B5EF4-FFF2-40B4-BE49-F238E27FC236}">
                <a16:creationId xmlns:a16="http://schemas.microsoft.com/office/drawing/2014/main" id="{FDEDFB06-7261-EE92-ED15-13B51BC9F2E3}"/>
              </a:ext>
            </a:extLst>
          </p:cNvPr>
          <p:cNvSpPr/>
          <p:nvPr/>
        </p:nvSpPr>
        <p:spPr>
          <a:xfrm rot="3506821">
            <a:off x="-3369285" y="2510114"/>
            <a:ext cx="2160000" cy="2160000"/>
          </a:xfrm>
          <a:prstGeom prst="ellipse">
            <a:avLst/>
          </a:prstGeom>
          <a:gradFill flip="none" rotWithShape="1">
            <a:gsLst>
              <a:gs pos="37740">
                <a:srgbClr val="6C91B4"/>
              </a:gs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863600" dist="50800" dir="5400000" sx="124000" sy="124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球上半">
            <a:extLst>
              <a:ext uri="{FF2B5EF4-FFF2-40B4-BE49-F238E27FC236}">
                <a16:creationId xmlns:a16="http://schemas.microsoft.com/office/drawing/2014/main" id="{74CF8CC6-E7BE-84CF-2A74-F8330A4BBF2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8016"/>
          <a:stretch/>
        </p:blipFill>
        <p:spPr>
          <a:xfrm rot="3600182">
            <a:off x="-3120098" y="2038284"/>
            <a:ext cx="1121908" cy="216426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DEAD954-01BF-659E-6AAA-9E5D3A5D2F67}"/>
              </a:ext>
            </a:extLst>
          </p:cNvPr>
          <p:cNvSpPr txBox="1"/>
          <p:nvPr/>
        </p:nvSpPr>
        <p:spPr>
          <a:xfrm>
            <a:off x="343779" y="4955644"/>
            <a:ext cx="5543688" cy="1200329"/>
          </a:xfrm>
          <a:prstGeom prst="rect">
            <a:avLst/>
          </a:prstGeom>
          <a:noFill/>
          <a:effectLst>
            <a:outerShdw blurRad="76200" dist="50800" dir="5400000" sx="59000" sy="59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effectLst>
                  <a:outerShdw blurRad="50800" dist="76200" dir="6000000" sx="109000" sy="109000" algn="ctr" rotWithShape="0">
                    <a:srgbClr val="000000">
                      <a:alpha val="94000"/>
                    </a:srgbClr>
                  </a:outerShdw>
                </a:effectLst>
                <a:latin typeface="Felix Titling" panose="04060505060202020A04" pitchFamily="82" charset="0"/>
              </a:rPr>
              <a:t>CLIFFheart</a:t>
            </a:r>
            <a:endParaRPr lang="zh-CN" altLang="en-US" sz="7200" dirty="0">
              <a:solidFill>
                <a:schemeClr val="bg1"/>
              </a:solidFill>
              <a:effectLst>
                <a:outerShdw blurRad="50800" dist="76200" dir="6000000" sx="109000" sy="109000" algn="ctr" rotWithShape="0">
                  <a:srgbClr val="000000">
                    <a:alpha val="94000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981562-8220-2E5F-1A6E-92599F31EBB3}"/>
              </a:ext>
            </a:extLst>
          </p:cNvPr>
          <p:cNvSpPr txBox="1"/>
          <p:nvPr/>
        </p:nvSpPr>
        <p:spPr>
          <a:xfrm>
            <a:off x="5910154" y="1707327"/>
            <a:ext cx="4348046" cy="388837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Cliffheart</a:t>
            </a:r>
            <a:r>
              <a: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，</a:t>
            </a:r>
            <a:endParaRPr lang="en-US" altLang="zh-C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Experts in rock climbing and mountaineering can skillfully use various climbing tools..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hlinkClick r:id="rId13" action="ppaction://hlinksldjump"/>
            <a:extLst>
              <a:ext uri="{FF2B5EF4-FFF2-40B4-BE49-F238E27FC236}">
                <a16:creationId xmlns:a16="http://schemas.microsoft.com/office/drawing/2014/main" id="{4688BE7C-C2BD-3C5D-CD1D-5065A45790F6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2" name="文本框 11">
            <a:hlinkClick r:id="rId14" action="ppaction://hlinksldjump"/>
            <a:extLst>
              <a:ext uri="{FF2B5EF4-FFF2-40B4-BE49-F238E27FC236}">
                <a16:creationId xmlns:a16="http://schemas.microsoft.com/office/drawing/2014/main" id="{A0DBEF7F-584D-2BE5-EC0C-9984627228A2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4" name="文本框 13">
            <a:hlinkClick r:id="rId15" action="ppaction://hlinksldjump"/>
            <a:extLst>
              <a:ext uri="{FF2B5EF4-FFF2-40B4-BE49-F238E27FC236}">
                <a16:creationId xmlns:a16="http://schemas.microsoft.com/office/drawing/2014/main" id="{AF4CB121-5F2C-EF14-06F2-1CD12B03BC09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E82576-7C46-95E9-8CE9-DA40FA69DB45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12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D1A8BF37-071C-700B-4508-6CF66901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468CD923-38B0-F52D-F399-750B200BF89F}"/>
              </a:ext>
            </a:extLst>
          </p:cNvPr>
          <p:cNvSpPr/>
          <p:nvPr/>
        </p:nvSpPr>
        <p:spPr>
          <a:xfrm rot="10800000">
            <a:off x="2941979" y="586408"/>
            <a:ext cx="7142921" cy="5685182"/>
          </a:xfrm>
          <a:prstGeom prst="triangle">
            <a:avLst/>
          </a:prstGeom>
          <a:blipFill dpi="0" rotWithShape="0">
            <a:blip r:embed="rId5"/>
            <a:srcRect/>
            <a:tile tx="-3263900" ty="-254000" sx="100000" sy="100000" flip="none" algn="tl"/>
          </a:blipFill>
          <a:ln>
            <a:noFill/>
          </a:ln>
          <a:effectLst>
            <a:outerShdw blurRad="50800" dist="50800" dir="5400000" algn="ctr" rotWithShape="0">
              <a:srgbClr val="000000">
                <a:alpha val="9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F36295-E15A-7F8B-05B6-96297D2D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637" y="3564443"/>
            <a:ext cx="2151857" cy="586381"/>
          </a:xfrm>
          <a:prstGeom prst="rect">
            <a:avLst/>
          </a:prstGeom>
        </p:spPr>
      </p:pic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FE71E00D-B371-5843-0E41-2D8425BD39C4}"/>
              </a:ext>
            </a:extLst>
          </p:cNvPr>
          <p:cNvSpPr/>
          <p:nvPr/>
        </p:nvSpPr>
        <p:spPr>
          <a:xfrm>
            <a:off x="2941979" y="2243934"/>
            <a:ext cx="5814393" cy="4027656"/>
          </a:xfrm>
          <a:prstGeom prst="triangle">
            <a:avLst/>
          </a:prstGeom>
          <a:blipFill dpi="0" rotWithShape="0"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/>
            <a:tile tx="-3251200" ty="-1930400" sx="100000" sy="100000" flip="none" algn="tl"/>
          </a:blipFill>
          <a:ln>
            <a:noFill/>
          </a:ln>
          <a:effectLst>
            <a:outerShdw blurRad="50800" dist="50800" dir="18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3931B74-E87F-A336-548B-EEAA85EA29BC}"/>
              </a:ext>
            </a:extLst>
          </p:cNvPr>
          <p:cNvSpPr txBox="1"/>
          <p:nvPr/>
        </p:nvSpPr>
        <p:spPr>
          <a:xfrm>
            <a:off x="555685" y="3808775"/>
            <a:ext cx="56080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 Black" panose="020B0A04020102020204" pitchFamily="34" charset="0"/>
              </a:rPr>
              <a:t>PIONEER</a:t>
            </a:r>
          </a:p>
          <a:p>
            <a:r>
              <a:rPr lang="en-US" altLang="zh-CN" sz="4400" dirty="0">
                <a:solidFill>
                  <a:schemeClr val="bg1"/>
                </a:solidFill>
                <a:latin typeface="Arial Black" panose="020B0A04020102020204" pitchFamily="34" charset="0"/>
              </a:rPr>
              <a:t>EXPLORING</a:t>
            </a:r>
          </a:p>
          <a:p>
            <a:r>
              <a:rPr lang="en-US" altLang="zh-CN" sz="4400" dirty="0">
                <a:solidFill>
                  <a:schemeClr val="bg1"/>
                </a:solidFill>
                <a:latin typeface="Arial Black" panose="020B0A04020102020204" pitchFamily="34" charset="0"/>
              </a:rPr>
              <a:t>THE UNKNOWN</a:t>
            </a:r>
            <a:endParaRPr lang="zh-CN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68C8542-8F23-8D85-C051-37D231788763}"/>
              </a:ext>
            </a:extLst>
          </p:cNvPr>
          <p:cNvCxnSpPr/>
          <p:nvPr/>
        </p:nvCxnSpPr>
        <p:spPr>
          <a:xfrm>
            <a:off x="710188" y="3176040"/>
            <a:ext cx="210140" cy="5059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6215D40-9A17-E70E-83B4-3530E4D6DA25}"/>
              </a:ext>
            </a:extLst>
          </p:cNvPr>
          <p:cNvCxnSpPr/>
          <p:nvPr/>
        </p:nvCxnSpPr>
        <p:spPr>
          <a:xfrm>
            <a:off x="1108699" y="3159473"/>
            <a:ext cx="210140" cy="5059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乘号 1">
            <a:hlinkClick r:id="rId7" action="ppaction://hlinksldjump"/>
            <a:extLst>
              <a:ext uri="{FF2B5EF4-FFF2-40B4-BE49-F238E27FC236}">
                <a16:creationId xmlns:a16="http://schemas.microsoft.com/office/drawing/2014/main" id="{662255A0-DA9C-CB62-71B7-C5AC633AD4FC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11月21日(1)_01.wav"/>
          </p:stSnd>
        </p:sndAc>
      </p:transition>
    </mc:Choice>
    <mc:Fallback xmlns="">
      <p:transition spd="med">
        <p:fade/>
        <p:sndAc>
          <p:stSnd>
            <p:snd r:embed="rId8" name="11月21日(1)_01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29167E-6 0 L 0.2336 0.00231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0" y="11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3" grpId="0" animBg="1"/>
      <p:bldP spid="33" grpId="1" animBg="1"/>
      <p:bldP spid="3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917079B5-2DB7-7226-35DE-99F6C4794DA4}"/>
              </a:ext>
            </a:extLst>
          </p:cNvPr>
          <p:cNvSpPr/>
          <p:nvPr/>
        </p:nvSpPr>
        <p:spPr>
          <a:xfrm>
            <a:off x="4860375" y="-679938"/>
            <a:ext cx="2748739" cy="838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520359D-463E-06C7-2A5C-C452CCB1E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3876"/>
          <a:stretch/>
        </p:blipFill>
        <p:spPr>
          <a:xfrm>
            <a:off x="2682003" y="745301"/>
            <a:ext cx="6125307" cy="63627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0A37447-3C7F-3F8E-269E-3AD1B5CCD62F}"/>
              </a:ext>
            </a:extLst>
          </p:cNvPr>
          <p:cNvSpPr txBox="1"/>
          <p:nvPr/>
        </p:nvSpPr>
        <p:spPr>
          <a:xfrm>
            <a:off x="2941776" y="2410800"/>
            <a:ext cx="7816010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  <a:scene3d>
            <a:camera prst="orthographicFront">
              <a:rot lat="0" lon="300000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r>
              <a:rPr lang="en-US" altLang="zh-CN" sz="4800" dirty="0">
                <a:solidFill>
                  <a:srgbClr val="F8CBAD"/>
                </a:solidFill>
                <a:latin typeface="Arial Black" panose="020B0A04020102020204" pitchFamily="34" charset="0"/>
              </a:rPr>
              <a:t>RAYT</a:t>
            </a:r>
            <a:r>
              <a:rPr lang="en-US" altLang="zh-CN" sz="4800" dirty="0">
                <a:solidFill>
                  <a:schemeClr val="bg1"/>
                </a:solidFill>
                <a:latin typeface="Arial Black" panose="020B0A04020102020204" pitchFamily="34" charset="0"/>
              </a:rPr>
              <a:t>HEAN</a:t>
            </a:r>
            <a:r>
              <a:rPr lang="en-US" altLang="zh-CN" sz="4800" dirty="0">
                <a:latin typeface="Arial Black" panose="020B0A04020102020204" pitchFamily="34" charset="0"/>
              </a:rPr>
              <a:t> </a:t>
            </a:r>
            <a:r>
              <a:rPr lang="en-US" altLang="zh-CN" sz="4800" dirty="0">
                <a:solidFill>
                  <a:schemeClr val="bg1"/>
                </a:solidFill>
                <a:latin typeface="Arial Black" panose="020B0A04020102020204" pitchFamily="34" charset="0"/>
              </a:rPr>
              <a:t>PI</a:t>
            </a:r>
            <a:r>
              <a:rPr lang="en-US" altLang="zh-CN" sz="4800" dirty="0">
                <a:solidFill>
                  <a:srgbClr val="F8CBAD"/>
                </a:solidFill>
                <a:latin typeface="Arial Black" panose="020B0A04020102020204" pitchFamily="34" charset="0"/>
              </a:rPr>
              <a:t>ONEER</a:t>
            </a:r>
            <a:r>
              <a:rPr lang="en-US" altLang="zh-CN" sz="4800" dirty="0">
                <a:solidFill>
                  <a:schemeClr val="bg1"/>
                </a:solidFill>
                <a:latin typeface="Arial Black" panose="020B0A04020102020204" pitchFamily="34" charset="0"/>
              </a:rPr>
              <a:t>      </a:t>
            </a:r>
            <a:endParaRPr lang="zh-CN" alt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129CEBF-6FDF-94B4-72FB-F0B6584947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7" t="13505" r="54701" b="70598"/>
          <a:stretch/>
        </p:blipFill>
        <p:spPr>
          <a:xfrm rot="21413008">
            <a:off x="3669324" y="1371600"/>
            <a:ext cx="2016369" cy="109024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8BA6074-D45D-01B3-3428-4CEAF9AC48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2" t="8675" r="19744" b="78333"/>
          <a:stretch/>
        </p:blipFill>
        <p:spPr>
          <a:xfrm>
            <a:off x="7331625" y="1471246"/>
            <a:ext cx="1301259" cy="8909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D8DBBA2-FA01-4985-B53C-33C8EA8EACDB}"/>
              </a:ext>
            </a:extLst>
          </p:cNvPr>
          <p:cNvSpPr txBox="1"/>
          <p:nvPr/>
        </p:nvSpPr>
        <p:spPr>
          <a:xfrm>
            <a:off x="162114" y="5520276"/>
            <a:ext cx="744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PIONEER </a:t>
            </a:r>
          </a:p>
          <a:p>
            <a:r>
              <a:rPr lang="en-US" altLang="zh-CN" sz="2400" dirty="0">
                <a:latin typeface="Arial Black" panose="020B0A04020102020204" pitchFamily="34" charset="0"/>
              </a:rPr>
              <a:t>EXPLORING </a:t>
            </a:r>
          </a:p>
          <a:p>
            <a:r>
              <a:rPr lang="en-US" altLang="zh-CN" sz="2400" dirty="0">
                <a:latin typeface="Arial Black" panose="020B0A04020102020204" pitchFamily="34" charset="0"/>
              </a:rPr>
              <a:t>THE UNKNOWN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84D2112-241B-962E-47AA-8C3EF03489D7}"/>
              </a:ext>
            </a:extLst>
          </p:cNvPr>
          <p:cNvCxnSpPr/>
          <p:nvPr/>
        </p:nvCxnSpPr>
        <p:spPr>
          <a:xfrm>
            <a:off x="176011" y="5014360"/>
            <a:ext cx="210140" cy="505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6FBA36D-453B-AB29-1770-D50E7C83556D}"/>
              </a:ext>
            </a:extLst>
          </p:cNvPr>
          <p:cNvCxnSpPr/>
          <p:nvPr/>
        </p:nvCxnSpPr>
        <p:spPr>
          <a:xfrm>
            <a:off x="318127" y="5014360"/>
            <a:ext cx="210140" cy="505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乘号 4">
            <a:hlinkClick r:id="rId6" action="ppaction://hlinksldjump"/>
            <a:extLst>
              <a:ext uri="{FF2B5EF4-FFF2-40B4-BE49-F238E27FC236}">
                <a16:creationId xmlns:a16="http://schemas.microsoft.com/office/drawing/2014/main" id="{036EFC59-84B9-A043-9A4B-3CB93023A164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7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11月21日(1)_01.wav"/>
          </p:stSnd>
        </p:sndAc>
      </p:transition>
    </mc:Choice>
    <mc:Fallback xmlns="">
      <p:transition spd="med">
        <p:fade/>
        <p:sndAc>
          <p:stSnd>
            <p:snd r:embed="rId7" name="11月21日(1)_01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1.85185E-6 L -0.05339 -0.0375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" y="-18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45000" decel="48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75E-6 1.85185E-6 L -0.01341 0.0875 " pathEditMode="relative" rAng="0" ptsTypes="AA">
                                      <p:cBhvr>
                                        <p:cTn id="24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43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/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16FA8CD9-3C5C-10AC-D1DD-5F3921799779}"/>
              </a:ext>
            </a:extLst>
          </p:cNvPr>
          <p:cNvSpPr/>
          <p:nvPr/>
        </p:nvSpPr>
        <p:spPr>
          <a:xfrm>
            <a:off x="1114374" y="274864"/>
            <a:ext cx="364749" cy="6197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08F4A9-3037-8392-0168-7959410D0D89}"/>
              </a:ext>
            </a:extLst>
          </p:cNvPr>
          <p:cNvSpPr/>
          <p:nvPr/>
        </p:nvSpPr>
        <p:spPr>
          <a:xfrm>
            <a:off x="1551214" y="914399"/>
            <a:ext cx="9274629" cy="26959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30BD69-42D8-B988-8BB8-89DEC2255A4B}"/>
              </a:ext>
            </a:extLst>
          </p:cNvPr>
          <p:cNvSpPr/>
          <p:nvPr/>
        </p:nvSpPr>
        <p:spPr>
          <a:xfrm>
            <a:off x="1551213" y="2970764"/>
            <a:ext cx="9274629" cy="2972835"/>
          </a:xfrm>
          <a:custGeom>
            <a:avLst/>
            <a:gdLst>
              <a:gd name="connsiteX0" fmla="*/ 0 w 9274629"/>
              <a:gd name="connsiteY0" fmla="*/ 0 h 2514600"/>
              <a:gd name="connsiteX1" fmla="*/ 9274629 w 9274629"/>
              <a:gd name="connsiteY1" fmla="*/ 0 h 2514600"/>
              <a:gd name="connsiteX2" fmla="*/ 9274629 w 9274629"/>
              <a:gd name="connsiteY2" fmla="*/ 2514600 h 2514600"/>
              <a:gd name="connsiteX3" fmla="*/ 0 w 9274629"/>
              <a:gd name="connsiteY3" fmla="*/ 2514600 h 2514600"/>
              <a:gd name="connsiteX4" fmla="*/ 0 w 9274629"/>
              <a:gd name="connsiteY4" fmla="*/ 0 h 2514600"/>
              <a:gd name="connsiteX0" fmla="*/ 0 w 9274629"/>
              <a:gd name="connsiteY0" fmla="*/ 0 h 3134360"/>
              <a:gd name="connsiteX1" fmla="*/ 9274629 w 9274629"/>
              <a:gd name="connsiteY1" fmla="*/ 619760 h 3134360"/>
              <a:gd name="connsiteX2" fmla="*/ 9274629 w 9274629"/>
              <a:gd name="connsiteY2" fmla="*/ 3134360 h 3134360"/>
              <a:gd name="connsiteX3" fmla="*/ 0 w 9274629"/>
              <a:gd name="connsiteY3" fmla="*/ 3134360 h 3134360"/>
              <a:gd name="connsiteX4" fmla="*/ 0 w 9274629"/>
              <a:gd name="connsiteY4" fmla="*/ 0 h 3134360"/>
              <a:gd name="connsiteX0" fmla="*/ 0 w 9274629"/>
              <a:gd name="connsiteY0" fmla="*/ 0 h 3134360"/>
              <a:gd name="connsiteX1" fmla="*/ 1435827 w 9274629"/>
              <a:gd name="connsiteY1" fmla="*/ 513080 h 3134360"/>
              <a:gd name="connsiteX2" fmla="*/ 9274629 w 9274629"/>
              <a:gd name="connsiteY2" fmla="*/ 619760 h 3134360"/>
              <a:gd name="connsiteX3" fmla="*/ 9274629 w 9274629"/>
              <a:gd name="connsiteY3" fmla="*/ 3134360 h 3134360"/>
              <a:gd name="connsiteX4" fmla="*/ 0 w 9274629"/>
              <a:gd name="connsiteY4" fmla="*/ 3134360 h 3134360"/>
              <a:gd name="connsiteX5" fmla="*/ 0 w 9274629"/>
              <a:gd name="connsiteY5" fmla="*/ 0 h 313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134360">
                <a:moveTo>
                  <a:pt x="0" y="0"/>
                </a:moveTo>
                <a:cubicBezTo>
                  <a:pt x="546342" y="38947"/>
                  <a:pt x="889485" y="474133"/>
                  <a:pt x="1435827" y="513080"/>
                </a:cubicBezTo>
                <a:lnTo>
                  <a:pt x="9274629" y="619760"/>
                </a:lnTo>
                <a:lnTo>
                  <a:pt x="9274629" y="3134360"/>
                </a:lnTo>
                <a:lnTo>
                  <a:pt x="0" y="3134360"/>
                </a:lnTo>
                <a:lnTo>
                  <a:pt x="0" y="0"/>
                </a:lnTo>
                <a:close/>
              </a:path>
            </a:pathLst>
          </a:custGeom>
          <a:solidFill>
            <a:srgbClr val="5D8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3391D-715E-756A-EFAA-F989145A18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64" y="274864"/>
            <a:ext cx="6308272" cy="63082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75B8F62-CD53-4DC1-F2BE-7DCA41C2B8CE}"/>
              </a:ext>
            </a:extLst>
          </p:cNvPr>
          <p:cNvSpPr txBox="1"/>
          <p:nvPr/>
        </p:nvSpPr>
        <p:spPr>
          <a:xfrm>
            <a:off x="6987247" y="2916000"/>
            <a:ext cx="7816010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  <a:scene3d>
            <a:camera prst="orthographicFront">
              <a:rot lat="0" lon="300000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r>
              <a:rPr lang="en-US" altLang="zh-CN" sz="4800" dirty="0">
                <a:solidFill>
                  <a:srgbClr val="5D866D"/>
                </a:solidFill>
                <a:latin typeface="Arial Black" panose="020B0A04020102020204" pitchFamily="34" charset="0"/>
              </a:rPr>
              <a:t>RAYTHEAN      </a:t>
            </a:r>
            <a:endParaRPr lang="zh-CN" altLang="en-US" sz="4800" dirty="0">
              <a:solidFill>
                <a:srgbClr val="5D866D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C7DF3C-5167-23E6-224C-EBCD83012756}"/>
              </a:ext>
            </a:extLst>
          </p:cNvPr>
          <p:cNvSpPr txBox="1"/>
          <p:nvPr/>
        </p:nvSpPr>
        <p:spPr>
          <a:xfrm>
            <a:off x="7624698" y="3386262"/>
            <a:ext cx="7816010" cy="830997"/>
          </a:xfrm>
          <a:prstGeom prst="rect">
            <a:avLst/>
          </a:prstGeom>
          <a:noFill/>
          <a:effectLst>
            <a:outerShdw blurRad="50800" dist="50800" dir="2160000" algn="ctr" rotWithShape="0">
              <a:srgbClr val="000000">
                <a:alpha val="78000"/>
              </a:srgbClr>
            </a:outerShdw>
          </a:effectLst>
          <a:scene3d>
            <a:camera prst="orthographicFront">
              <a:rot lat="0" lon="300000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r>
              <a:rPr lang="en-US" altLang="zh-CN" sz="4800" dirty="0">
                <a:solidFill>
                  <a:srgbClr val="262626"/>
                </a:solidFill>
                <a:latin typeface="Arial Black" panose="020B0A04020102020204" pitchFamily="34" charset="0"/>
              </a:rPr>
              <a:t>PIONEER</a:t>
            </a:r>
            <a:r>
              <a:rPr lang="en-US" altLang="zh-CN" sz="4800" dirty="0">
                <a:solidFill>
                  <a:schemeClr val="bg1"/>
                </a:solidFill>
                <a:latin typeface="Arial Black" panose="020B0A04020102020204" pitchFamily="34" charset="0"/>
              </a:rPr>
              <a:t>      </a:t>
            </a:r>
            <a:endParaRPr lang="zh-CN" alt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B577D5-5080-EACD-24DD-819AB57E4BB9}"/>
              </a:ext>
            </a:extLst>
          </p:cNvPr>
          <p:cNvSpPr/>
          <p:nvPr/>
        </p:nvSpPr>
        <p:spPr>
          <a:xfrm>
            <a:off x="3962329" y="2556164"/>
            <a:ext cx="2365735" cy="1991462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BABF79-3125-3C38-A3DF-78B94E211EF3}"/>
              </a:ext>
            </a:extLst>
          </p:cNvPr>
          <p:cNvSpPr txBox="1"/>
          <p:nvPr/>
        </p:nvSpPr>
        <p:spPr>
          <a:xfrm>
            <a:off x="1479123" y="167202"/>
            <a:ext cx="744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PIONEER EXPLORING </a:t>
            </a:r>
          </a:p>
          <a:p>
            <a:r>
              <a:rPr lang="en-US" altLang="zh-CN" sz="2400" dirty="0">
                <a:latin typeface="Arial Black" panose="020B0A04020102020204" pitchFamily="34" charset="0"/>
              </a:rPr>
              <a:t>THE UNKNOWN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2" name="乘号 1">
            <a:hlinkClick r:id="rId4" action="ppaction://hlinksldjump"/>
            <a:extLst>
              <a:ext uri="{FF2B5EF4-FFF2-40B4-BE49-F238E27FC236}">
                <a16:creationId xmlns:a16="http://schemas.microsoft.com/office/drawing/2014/main" id="{5E2A4E4C-281E-63AD-C0BC-D8E8337307F1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12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11月21日(1)_01.wav"/>
          </p:stSnd>
        </p:sndAc>
      </p:transition>
    </mc:Choice>
    <mc:Fallback xmlns="">
      <p:transition spd="med">
        <p:fade/>
        <p:sndAc>
          <p:stSnd>
            <p:snd r:embed="rId5" name="11月21日(1)_01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BFCB2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CB2"/>
                                      </p:to>
                                    </p:animClr>
                                    <p:set>
                                      <p:cBhvr>
                                        <p:cTn id="31" dur="2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  <p:bldP spid="11" grpId="0" animBg="1"/>
      <p:bldP spid="12" grpId="0"/>
      <p:bldP spid="13" grpId="0"/>
      <p:bldP spid="14" grpId="0" animBg="1"/>
      <p:bldP spid="14" grpId="1" animBg="1"/>
      <p:bldP spid="14" grpId="2" animBg="1"/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93994CE6-795E-7E30-3DFC-6DF0AB3D154C}"/>
              </a:ext>
            </a:extLst>
          </p:cNvPr>
          <p:cNvSpPr/>
          <p:nvPr/>
        </p:nvSpPr>
        <p:spPr>
          <a:xfrm>
            <a:off x="0" y="-269631"/>
            <a:ext cx="12449908" cy="7221760"/>
          </a:xfrm>
          <a:prstGeom prst="flowChartProcess">
            <a:avLst/>
          </a:prstGeom>
          <a:gradFill flip="none" rotWithShape="1">
            <a:gsLst>
              <a:gs pos="0">
                <a:srgbClr val="767171">
                  <a:alpha val="84000"/>
                </a:srgbClr>
              </a:gs>
              <a:gs pos="100000">
                <a:srgbClr val="767171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67171"/>
              </a:solidFill>
            </a:endParaRP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6EC3994E-4598-33D5-8846-35C63C212D5C}"/>
              </a:ext>
            </a:extLst>
          </p:cNvPr>
          <p:cNvSpPr/>
          <p:nvPr/>
        </p:nvSpPr>
        <p:spPr>
          <a:xfrm>
            <a:off x="1312643" y="1035424"/>
            <a:ext cx="6280465" cy="512332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87 w 10000"/>
              <a:gd name="connsiteY0" fmla="*/ 919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87 w 10000"/>
              <a:gd name="connsiteY4" fmla="*/ 919 h 10000"/>
              <a:gd name="connsiteX0" fmla="*/ 36 w 9549"/>
              <a:gd name="connsiteY0" fmla="*/ 919 h 10000"/>
              <a:gd name="connsiteX1" fmla="*/ 9549 w 9549"/>
              <a:gd name="connsiteY1" fmla="*/ 0 h 10000"/>
              <a:gd name="connsiteX2" fmla="*/ 9549 w 9549"/>
              <a:gd name="connsiteY2" fmla="*/ 10000 h 10000"/>
              <a:gd name="connsiteX3" fmla="*/ 169 w 9549"/>
              <a:gd name="connsiteY3" fmla="*/ 9606 h 10000"/>
              <a:gd name="connsiteX4" fmla="*/ 36 w 9549"/>
              <a:gd name="connsiteY4" fmla="*/ 919 h 10000"/>
              <a:gd name="connsiteX0" fmla="*/ 867 w 10829"/>
              <a:gd name="connsiteY0" fmla="*/ 919 h 10000"/>
              <a:gd name="connsiteX1" fmla="*/ 10829 w 10829"/>
              <a:gd name="connsiteY1" fmla="*/ 0 h 10000"/>
              <a:gd name="connsiteX2" fmla="*/ 10829 w 10829"/>
              <a:gd name="connsiteY2" fmla="*/ 10000 h 10000"/>
              <a:gd name="connsiteX3" fmla="*/ 1006 w 10829"/>
              <a:gd name="connsiteY3" fmla="*/ 9606 h 10000"/>
              <a:gd name="connsiteX4" fmla="*/ 449 w 10829"/>
              <a:gd name="connsiteY4" fmla="*/ 5669 h 10000"/>
              <a:gd name="connsiteX5" fmla="*/ 867 w 10829"/>
              <a:gd name="connsiteY5" fmla="*/ 91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9" h="10000">
                <a:moveTo>
                  <a:pt x="867" y="919"/>
                </a:moveTo>
                <a:lnTo>
                  <a:pt x="10829" y="0"/>
                </a:lnTo>
                <a:lnTo>
                  <a:pt x="10829" y="10000"/>
                </a:lnTo>
                <a:lnTo>
                  <a:pt x="1006" y="9606"/>
                </a:lnTo>
                <a:cubicBezTo>
                  <a:pt x="-647" y="8862"/>
                  <a:pt x="472" y="7117"/>
                  <a:pt x="449" y="5669"/>
                </a:cubicBezTo>
                <a:cubicBezTo>
                  <a:pt x="426" y="4221"/>
                  <a:pt x="-786" y="1842"/>
                  <a:pt x="867" y="919"/>
                </a:cubicBezTo>
                <a:close/>
              </a:path>
            </a:pathLst>
          </a:custGeom>
          <a:solidFill>
            <a:srgbClr val="1E1E1E"/>
          </a:solidFill>
          <a:ln>
            <a:solidFill>
              <a:srgbClr val="3C3C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8840A1-F5A8-4AD2-53E6-CE46E654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0" y="-94129"/>
            <a:ext cx="6858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6513AA-A8F6-6E5B-1D3C-FBD945DA63D4}"/>
              </a:ext>
            </a:extLst>
          </p:cNvPr>
          <p:cNvSpPr/>
          <p:nvPr/>
        </p:nvSpPr>
        <p:spPr>
          <a:xfrm>
            <a:off x="3365386" y="2106937"/>
            <a:ext cx="3137126" cy="1852131"/>
          </a:xfrm>
          <a:prstGeom prst="rect">
            <a:avLst/>
          </a:prstGeom>
          <a:solidFill>
            <a:srgbClr val="E9D954"/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EADFDE-1EAC-8F4D-83D1-68811C8BA8C2}"/>
              </a:ext>
            </a:extLst>
          </p:cNvPr>
          <p:cNvSpPr/>
          <p:nvPr/>
        </p:nvSpPr>
        <p:spPr>
          <a:xfrm>
            <a:off x="7488379" y="522514"/>
            <a:ext cx="3265714" cy="5986781"/>
          </a:xfrm>
          <a:prstGeom prst="rect">
            <a:avLst/>
          </a:prstGeom>
          <a:solidFill>
            <a:srgbClr val="897158"/>
          </a:solidFill>
          <a:ln>
            <a:noFill/>
          </a:ln>
          <a:effectLst>
            <a:outerShdw blurRad="50800" dist="50800" dir="8160000" algn="ctr" rotWithShape="0">
              <a:srgbClr val="000000">
                <a:alpha val="8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B34B69-9CA6-5F45-64F6-C904B10CDD97}"/>
              </a:ext>
            </a:extLst>
          </p:cNvPr>
          <p:cNvSpPr txBox="1"/>
          <p:nvPr/>
        </p:nvSpPr>
        <p:spPr>
          <a:xfrm>
            <a:off x="1437907" y="1022706"/>
            <a:ext cx="7272701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  <a:scene3d>
            <a:camera prst="orthographicFront">
              <a:rot lat="0" lon="300000" rev="0"/>
            </a:camera>
            <a:lightRig rig="threePt" dir="t"/>
          </a:scene3d>
          <a:sp3d/>
        </p:spPr>
        <p:txBody>
          <a:bodyPr wrap="square" rtlCol="0">
            <a:spAutoFit/>
            <a:flatTx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 Black" panose="020B0A04020102020204" pitchFamily="34" charset="0"/>
              </a:rPr>
              <a:t>RAYTHEAN</a:t>
            </a:r>
            <a:r>
              <a:rPr lang="en-US" altLang="zh-CN" sz="4800" dirty="0">
                <a:latin typeface="Arial Black" panose="020B0A04020102020204" pitchFamily="34" charset="0"/>
              </a:rPr>
              <a:t> </a:t>
            </a:r>
            <a:r>
              <a:rPr lang="en-US" altLang="zh-CN" sz="4800" dirty="0">
                <a:solidFill>
                  <a:schemeClr val="bg1"/>
                </a:solidFill>
                <a:latin typeface="Arial Black" panose="020B0A04020102020204" pitchFamily="34" charset="0"/>
              </a:rPr>
              <a:t>PIONEER      </a:t>
            </a:r>
            <a:endParaRPr lang="zh-CN" alt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C000B0-9CBD-00CF-D603-B1CF9B0F9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9" t="19885" r="28494" b="17060"/>
          <a:stretch/>
        </p:blipFill>
        <p:spPr>
          <a:xfrm>
            <a:off x="2880000" y="1266814"/>
            <a:ext cx="2226402" cy="4324371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1BC3A5-B62A-27B7-CD4A-8802874E3DF2}"/>
              </a:ext>
            </a:extLst>
          </p:cNvPr>
          <p:cNvSpPr/>
          <p:nvPr/>
        </p:nvSpPr>
        <p:spPr>
          <a:xfrm>
            <a:off x="1118474" y="4463505"/>
            <a:ext cx="2575939" cy="20457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F03DE5-ED44-CB48-994D-9EA4E8F596C1}"/>
              </a:ext>
            </a:extLst>
          </p:cNvPr>
          <p:cNvSpPr txBox="1"/>
          <p:nvPr/>
        </p:nvSpPr>
        <p:spPr>
          <a:xfrm rot="20435989">
            <a:off x="6121411" y="4239826"/>
            <a:ext cx="744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>
              <a:latin typeface="Arial Black" panose="020B0A040201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E43254-448F-6626-D579-92DAB6E42A2B}"/>
              </a:ext>
            </a:extLst>
          </p:cNvPr>
          <p:cNvSpPr txBox="1"/>
          <p:nvPr/>
        </p:nvSpPr>
        <p:spPr>
          <a:xfrm>
            <a:off x="7488379" y="2766380"/>
            <a:ext cx="326571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PIONEER </a:t>
            </a:r>
          </a:p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EXPLORING</a:t>
            </a:r>
            <a:r>
              <a:rPr lang="en-US" altLang="zh-CN" sz="2400" dirty="0"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altLang="zh-CN" sz="3200" dirty="0">
                <a:latin typeface="Arial Black" panose="020B0A04020102020204" pitchFamily="34" charset="0"/>
              </a:rPr>
              <a:t>THE UNKNOWN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sp>
        <p:nvSpPr>
          <p:cNvPr id="9" name="乘号 8">
            <a:hlinkClick r:id="rId5" action="ppaction://hlinksldjump"/>
            <a:extLst>
              <a:ext uri="{FF2B5EF4-FFF2-40B4-BE49-F238E27FC236}">
                <a16:creationId xmlns:a16="http://schemas.microsoft.com/office/drawing/2014/main" id="{914B1B40-06A7-2C61-2127-9614330CD978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5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11月21日(1)_01.wav"/>
          </p:stSnd>
        </p:sndAc>
      </p:transition>
    </mc:Choice>
    <mc:Fallback xmlns="">
      <p:transition spd="med">
        <p:fade/>
        <p:sndAc>
          <p:stSnd>
            <p:snd r:embed="rId6" name="11月21日(1)_01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BFCB2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CB2"/>
                                      </p:to>
                                    </p:animClr>
                                    <p:set>
                                      <p:cBhvr>
                                        <p:cTn id="34" dur="2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repeatCount="indefinite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BFCB2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BFCB2"/>
                                      </p:to>
                                    </p:animClr>
                                    <p:set>
                                      <p:cBhvr>
                                        <p:cTn id="44" dur="2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  <p:bldP spid="4" grpId="2" animBg="1"/>
      <p:bldP spid="8" grpId="0" animBg="1"/>
      <p:bldP spid="15" grpId="0"/>
      <p:bldP spid="5" grpId="0" animBg="1"/>
      <p:bldP spid="5" grpId="1" animBg="1"/>
      <p:bldP spid="5" grpId="2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B5E38E-5E13-9125-B5AC-6DFAD9AE9D6D}"/>
              </a:ext>
            </a:extLst>
          </p:cNvPr>
          <p:cNvSpPr txBox="1"/>
          <p:nvPr/>
        </p:nvSpPr>
        <p:spPr>
          <a:xfrm>
            <a:off x="-6969282" y="2849778"/>
            <a:ext cx="4338320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a religious country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located in 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the north </a:t>
            </a:r>
            <a:r>
              <a:rPr lang="en-US" altLang="zh-CN" sz="24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central</a:t>
            </a:r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 part of </a:t>
            </a:r>
          </a:p>
          <a:p>
            <a:r>
              <a:rPr lang="en-US" altLang="zh-CN" sz="2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the mainland.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24DEC7D-CD58-70E1-CEA0-C663FEAF1F1B}"/>
              </a:ext>
            </a:extLst>
          </p:cNvPr>
          <p:cNvCxnSpPr>
            <a:cxnSpLocks/>
          </p:cNvCxnSpPr>
          <p:nvPr/>
        </p:nvCxnSpPr>
        <p:spPr>
          <a:xfrm>
            <a:off x="-7660797" y="3423716"/>
            <a:ext cx="610235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63EBDF0-371B-5E09-5A43-C675DDD6BF19}"/>
              </a:ext>
            </a:extLst>
          </p:cNvPr>
          <p:cNvCxnSpPr>
            <a:cxnSpLocks/>
          </p:cNvCxnSpPr>
          <p:nvPr/>
        </p:nvCxnSpPr>
        <p:spPr>
          <a:xfrm>
            <a:off x="-7854790" y="3062976"/>
            <a:ext cx="804863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FE145EF-1009-77F2-6C6E-A979771D0B21}"/>
              </a:ext>
            </a:extLst>
          </p:cNvPr>
          <p:cNvCxnSpPr>
            <a:cxnSpLocks/>
          </p:cNvCxnSpPr>
          <p:nvPr/>
        </p:nvCxnSpPr>
        <p:spPr>
          <a:xfrm>
            <a:off x="-8271032" y="3780392"/>
            <a:ext cx="122047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624601F-D86A-92D1-AB16-0F0F0F578318}"/>
              </a:ext>
            </a:extLst>
          </p:cNvPr>
          <p:cNvCxnSpPr>
            <a:cxnSpLocks/>
          </p:cNvCxnSpPr>
          <p:nvPr/>
        </p:nvCxnSpPr>
        <p:spPr>
          <a:xfrm>
            <a:off x="-7374412" y="2623250"/>
            <a:ext cx="32385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233352E-05EC-56FC-DBDE-E481DBD32577}"/>
              </a:ext>
            </a:extLst>
          </p:cNvPr>
          <p:cNvCxnSpPr>
            <a:cxnSpLocks/>
          </p:cNvCxnSpPr>
          <p:nvPr/>
        </p:nvCxnSpPr>
        <p:spPr>
          <a:xfrm>
            <a:off x="-7768112" y="4147250"/>
            <a:ext cx="717550" cy="0"/>
          </a:xfrm>
          <a:prstGeom prst="line">
            <a:avLst/>
          </a:prstGeom>
          <a:ln>
            <a:solidFill>
              <a:srgbClr val="688097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50D28747-6EFB-9855-FE05-F7AE8B377C44}"/>
              </a:ext>
            </a:extLst>
          </p:cNvPr>
          <p:cNvSpPr txBox="1"/>
          <p:nvPr/>
        </p:nvSpPr>
        <p:spPr>
          <a:xfrm>
            <a:off x="-6889273" y="4634744"/>
            <a:ext cx="4735196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It is not affected by natural disasters all the year round, with steep terrain and closed and conservative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0A70FC5-2E22-719B-B519-984739ED8DB6}"/>
              </a:ext>
            </a:extLst>
          </p:cNvPr>
          <p:cNvCxnSpPr>
            <a:cxnSpLocks/>
          </p:cNvCxnSpPr>
          <p:nvPr/>
        </p:nvCxnSpPr>
        <p:spPr>
          <a:xfrm>
            <a:off x="-6889273" y="4497564"/>
            <a:ext cx="5146356" cy="0"/>
          </a:xfrm>
          <a:prstGeom prst="line">
            <a:avLst/>
          </a:prstGeom>
          <a:ln w="0">
            <a:gradFill flip="none" rotWithShape="1">
              <a:gsLst>
                <a:gs pos="26788">
                  <a:srgbClr val="DFECF7"/>
                </a:gs>
                <a:gs pos="0">
                  <a:schemeClr val="accent1">
                    <a:lumMod val="5000"/>
                    <a:lumOff val="95000"/>
                    <a:alpha val="58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5E77AE4-227D-ED2D-8F57-8D7277329DF2}"/>
              </a:ext>
            </a:extLst>
          </p:cNvPr>
          <p:cNvSpPr txBox="1"/>
          <p:nvPr/>
        </p:nvSpPr>
        <p:spPr>
          <a:xfrm>
            <a:off x="-6933722" y="2186996"/>
            <a:ext cx="2106395" cy="76944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K</a:t>
            </a:r>
            <a:r>
              <a:rPr lang="en-US" altLang="zh-CN" sz="40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j</a:t>
            </a:r>
            <a:r>
              <a:rPr lang="en-US" altLang="zh-CN" sz="3600" dirty="0">
                <a:gradFill flip="none" rotWithShape="1">
                  <a:gsLst>
                    <a:gs pos="58000">
                      <a:srgbClr val="BAD5ED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3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erag</a:t>
            </a:r>
            <a:r>
              <a:rPr lang="en-US" altLang="zh-CN" sz="32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alpha val="13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,</a:t>
            </a:r>
            <a:r>
              <a:rPr lang="en-US" altLang="zh-CN" sz="32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6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0878B9-D511-6110-C50B-D6041A713A01}"/>
              </a:ext>
            </a:extLst>
          </p:cNvPr>
          <p:cNvSpPr/>
          <p:nvPr/>
        </p:nvSpPr>
        <p:spPr>
          <a:xfrm>
            <a:off x="371214" y="1706880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Scenery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18" name="文本框 17">
            <a:hlinkClick r:id="rId4" action="ppaction://hlinksldjump"/>
            <a:extLst>
              <a:ext uri="{FF2B5EF4-FFF2-40B4-BE49-F238E27FC236}">
                <a16:creationId xmlns:a16="http://schemas.microsoft.com/office/drawing/2014/main" id="{843F357B-9066-AE1C-1B74-997EF1E43816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20" name="文本框 19">
            <a:hlinkClick r:id="rId5" action="ppaction://hlinksldjump"/>
            <a:extLst>
              <a:ext uri="{FF2B5EF4-FFF2-40B4-BE49-F238E27FC236}">
                <a16:creationId xmlns:a16="http://schemas.microsoft.com/office/drawing/2014/main" id="{714955E1-C601-8A92-FA4A-05D1EB7E1AC0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21" name="文本框 20">
            <a:hlinkClick r:id="rId6" action="ppaction://hlinksldjump"/>
            <a:extLst>
              <a:ext uri="{FF2B5EF4-FFF2-40B4-BE49-F238E27FC236}">
                <a16:creationId xmlns:a16="http://schemas.microsoft.com/office/drawing/2014/main" id="{8B9192F2-07F3-2811-864F-A209710D8D2B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22" name="文本框 21">
            <a:hlinkClick r:id="rId7" action="ppaction://hlinksldjump"/>
            <a:extLst>
              <a:ext uri="{FF2B5EF4-FFF2-40B4-BE49-F238E27FC236}">
                <a16:creationId xmlns:a16="http://schemas.microsoft.com/office/drawing/2014/main" id="{2EE0E340-62AC-7440-CBD3-404A8582A6A6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9F6A0F-0887-9F1D-B834-9BBD9A5E8F54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矩形: 圆角 12">
            <a:hlinkClick r:id="rId8" action="ppaction://hlinksldjump"/>
            <a:extLst>
              <a:ext uri="{FF2B5EF4-FFF2-40B4-BE49-F238E27FC236}">
                <a16:creationId xmlns:a16="http://schemas.microsoft.com/office/drawing/2014/main" id="{7F1F953D-9C80-AFD6-DB31-053BECED5213}"/>
              </a:ext>
            </a:extLst>
          </p:cNvPr>
          <p:cNvSpPr/>
          <p:nvPr/>
        </p:nvSpPr>
        <p:spPr>
          <a:xfrm>
            <a:off x="3047608" y="1085693"/>
            <a:ext cx="3324163" cy="246193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 w="63500" cmpd="thinThick">
            <a:noFill/>
          </a:ln>
          <a:effectLst>
            <a:outerShdw blurRad="609600" dist="50800" sx="118000" sy="118000" algn="ctr" rotWithShape="0">
              <a:srgbClr val="000000">
                <a:alpha val="57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矩形: 圆角 13">
            <a:hlinkClick r:id="rId10" action="ppaction://hlinksldjump"/>
            <a:extLst>
              <a:ext uri="{FF2B5EF4-FFF2-40B4-BE49-F238E27FC236}">
                <a16:creationId xmlns:a16="http://schemas.microsoft.com/office/drawing/2014/main" id="{023996D0-0B45-EE5F-DD60-68774BD9AAAC}"/>
              </a:ext>
            </a:extLst>
          </p:cNvPr>
          <p:cNvSpPr/>
          <p:nvPr/>
        </p:nvSpPr>
        <p:spPr>
          <a:xfrm>
            <a:off x="968247" y="3723638"/>
            <a:ext cx="4705620" cy="2489483"/>
          </a:xfrm>
          <a:prstGeom prst="round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hlinkClick r:id="rId12" action="ppaction://hlinksldjump"/>
            <a:extLst>
              <a:ext uri="{FF2B5EF4-FFF2-40B4-BE49-F238E27FC236}">
                <a16:creationId xmlns:a16="http://schemas.microsoft.com/office/drawing/2014/main" id="{CE6830E9-FE35-E452-F126-D98DAC3F46D5}"/>
              </a:ext>
            </a:extLst>
          </p:cNvPr>
          <p:cNvSpPr/>
          <p:nvPr/>
        </p:nvSpPr>
        <p:spPr>
          <a:xfrm>
            <a:off x="6670295" y="1471204"/>
            <a:ext cx="2961385" cy="2115059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hlinkClick r:id="rId14" action="ppaction://hlinksldjump"/>
            <a:extLst>
              <a:ext uri="{FF2B5EF4-FFF2-40B4-BE49-F238E27FC236}">
                <a16:creationId xmlns:a16="http://schemas.microsoft.com/office/drawing/2014/main" id="{CF6238B5-CE23-DEF6-6726-FD4306CFA305}"/>
              </a:ext>
            </a:extLst>
          </p:cNvPr>
          <p:cNvSpPr/>
          <p:nvPr/>
        </p:nvSpPr>
        <p:spPr>
          <a:xfrm>
            <a:off x="5955687" y="3888467"/>
            <a:ext cx="3344157" cy="2115059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0F1285F-5BBE-BFD1-1DEB-BA533342726D}"/>
              </a:ext>
            </a:extLst>
          </p:cNvPr>
          <p:cNvSpPr/>
          <p:nvPr/>
        </p:nvSpPr>
        <p:spPr>
          <a:xfrm>
            <a:off x="9930204" y="1215986"/>
            <a:ext cx="3344157" cy="2115059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  <a:effectLst>
            <a:outerShdw blurRad="609600" dist="50800" sx="125000" sy="125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5C565F8C-BB21-AAC9-1819-0C5160E29E11}"/>
              </a:ext>
            </a:extLst>
          </p:cNvPr>
          <p:cNvSpPr/>
          <p:nvPr/>
        </p:nvSpPr>
        <p:spPr>
          <a:xfrm>
            <a:off x="9620003" y="3633249"/>
            <a:ext cx="3344157" cy="2115059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  <a:effectLst>
            <a:outerShdw blurRad="609600" dist="50800" sx="123000" sy="123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35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6" grpId="0" animBg="1"/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6230F2-97A1-7B77-81F1-7C9D8E40AAC8}"/>
              </a:ext>
            </a:extLst>
          </p:cNvPr>
          <p:cNvSpPr/>
          <p:nvPr/>
        </p:nvSpPr>
        <p:spPr>
          <a:xfrm>
            <a:off x="-129972" y="-179307"/>
            <a:ext cx="13104292" cy="74538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CD4EF3-54EC-96FD-1261-F317F9FD6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09"/>
          <a:stretch/>
        </p:blipFill>
        <p:spPr>
          <a:xfrm>
            <a:off x="2811229" y="1554972"/>
            <a:ext cx="6423222" cy="631384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4E13F65D-C38B-EE36-47F1-4E8B90A1B1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09" b="-5680"/>
          <a:stretch/>
        </p:blipFill>
        <p:spPr>
          <a:xfrm>
            <a:off x="1498113" y="4179937"/>
            <a:ext cx="9090000" cy="2531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329AF80-7FD3-4866-F45B-25D5835C5AE8}"/>
              </a:ext>
            </a:extLst>
          </p:cNvPr>
          <p:cNvSpPr/>
          <p:nvPr/>
        </p:nvSpPr>
        <p:spPr>
          <a:xfrm>
            <a:off x="-216032" y="1070735"/>
            <a:ext cx="12624047" cy="1481328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14AC73-FBF6-F074-CEEF-74FEC2C7157E}"/>
              </a:ext>
            </a:extLst>
          </p:cNvPr>
          <p:cNvSpPr/>
          <p:nvPr/>
        </p:nvSpPr>
        <p:spPr>
          <a:xfrm>
            <a:off x="-216033" y="4212327"/>
            <a:ext cx="12624047" cy="985409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0EA37E-FC53-3876-8BFC-DFF5A3C13115}"/>
              </a:ext>
            </a:extLst>
          </p:cNvPr>
          <p:cNvSpPr/>
          <p:nvPr/>
        </p:nvSpPr>
        <p:spPr>
          <a:xfrm>
            <a:off x="-216032" y="-3586578"/>
            <a:ext cx="12624047" cy="3586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D65BB9-CE90-7E90-A4C4-2C433923D84D}"/>
              </a:ext>
            </a:extLst>
          </p:cNvPr>
          <p:cNvSpPr/>
          <p:nvPr/>
        </p:nvSpPr>
        <p:spPr>
          <a:xfrm>
            <a:off x="-289182" y="6858000"/>
            <a:ext cx="12624047" cy="3505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乘号 2">
            <a:hlinkClick r:id="rId4" action="ppaction://hlinksldjump"/>
            <a:extLst>
              <a:ext uri="{FF2B5EF4-FFF2-40B4-BE49-F238E27FC236}">
                <a16:creationId xmlns:a16="http://schemas.microsoft.com/office/drawing/2014/main" id="{1E27CB83-7511-BB8F-481E-DFFE468693A3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83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11月21日(1)_01.wav"/>
          </p:stSnd>
        </p:sndAc>
      </p:transition>
    </mc:Choice>
    <mc:Fallback xmlns="">
      <p:transition spd="med">
        <p:fade/>
        <p:sndAc>
          <p:stSnd>
            <p:snd r:embed="rId5" name="11月21日(1)_01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4.81481E-6 L 0.00026 0.187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3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11597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0.00026 -0.1421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1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125E-6 2.22222E-6 L -3.125E-6 -0.099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14" dur="24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16" dur="2100" fill="hold"/>
                                        <p:tgtEl>
                                          <p:spTgt spid="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7C9BA93-3644-9906-BAA9-57578F24AFFE}"/>
              </a:ext>
            </a:extLst>
          </p:cNvPr>
          <p:cNvSpPr/>
          <p:nvPr/>
        </p:nvSpPr>
        <p:spPr>
          <a:xfrm>
            <a:off x="538480" y="381315"/>
            <a:ext cx="11168380" cy="6095370"/>
          </a:xfrm>
          <a:prstGeom prst="rect">
            <a:avLst/>
          </a:prstGeom>
          <a:solidFill>
            <a:srgbClr val="FCA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D3DCABB-19BD-79A7-E340-40EC507E4F1A}"/>
              </a:ext>
            </a:extLst>
          </p:cNvPr>
          <p:cNvSpPr/>
          <p:nvPr/>
        </p:nvSpPr>
        <p:spPr>
          <a:xfrm>
            <a:off x="-2257520" y="-1041400"/>
            <a:ext cx="4320000" cy="43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18">
            <a:extLst>
              <a:ext uri="{FF2B5EF4-FFF2-40B4-BE49-F238E27FC236}">
                <a16:creationId xmlns:a16="http://schemas.microsoft.com/office/drawing/2014/main" id="{5D2A56BC-800C-E3EB-B238-1D5773C8924C}"/>
              </a:ext>
            </a:extLst>
          </p:cNvPr>
          <p:cNvSpPr/>
          <p:nvPr/>
        </p:nvSpPr>
        <p:spPr>
          <a:xfrm>
            <a:off x="6875524" y="4106423"/>
            <a:ext cx="4046475" cy="2610539"/>
          </a:xfrm>
          <a:custGeom>
            <a:avLst/>
            <a:gdLst>
              <a:gd name="connsiteX0" fmla="*/ 0 w 4196080"/>
              <a:gd name="connsiteY0" fmla="*/ 0 h 2636205"/>
              <a:gd name="connsiteX1" fmla="*/ 4196080 w 4196080"/>
              <a:gd name="connsiteY1" fmla="*/ 0 h 2636205"/>
              <a:gd name="connsiteX2" fmla="*/ 4196080 w 4196080"/>
              <a:gd name="connsiteY2" fmla="*/ 2636205 h 2636205"/>
              <a:gd name="connsiteX3" fmla="*/ 0 w 4196080"/>
              <a:gd name="connsiteY3" fmla="*/ 2636205 h 2636205"/>
              <a:gd name="connsiteX4" fmla="*/ 0 w 4196080"/>
              <a:gd name="connsiteY4" fmla="*/ 0 h 2636205"/>
              <a:gd name="connsiteX0" fmla="*/ 629920 w 4196080"/>
              <a:gd name="connsiteY0" fmla="*/ 589280 h 2636205"/>
              <a:gd name="connsiteX1" fmla="*/ 4196080 w 4196080"/>
              <a:gd name="connsiteY1" fmla="*/ 0 h 2636205"/>
              <a:gd name="connsiteX2" fmla="*/ 4196080 w 4196080"/>
              <a:gd name="connsiteY2" fmla="*/ 2636205 h 2636205"/>
              <a:gd name="connsiteX3" fmla="*/ 0 w 4196080"/>
              <a:gd name="connsiteY3" fmla="*/ 2636205 h 2636205"/>
              <a:gd name="connsiteX4" fmla="*/ 629920 w 4196080"/>
              <a:gd name="connsiteY4" fmla="*/ 589280 h 2636205"/>
              <a:gd name="connsiteX0" fmla="*/ 579120 w 4196080"/>
              <a:gd name="connsiteY0" fmla="*/ 274320 h 2636205"/>
              <a:gd name="connsiteX1" fmla="*/ 4196080 w 4196080"/>
              <a:gd name="connsiteY1" fmla="*/ 0 h 2636205"/>
              <a:gd name="connsiteX2" fmla="*/ 4196080 w 4196080"/>
              <a:gd name="connsiteY2" fmla="*/ 2636205 h 2636205"/>
              <a:gd name="connsiteX3" fmla="*/ 0 w 4196080"/>
              <a:gd name="connsiteY3" fmla="*/ 2636205 h 2636205"/>
              <a:gd name="connsiteX4" fmla="*/ 579120 w 4196080"/>
              <a:gd name="connsiteY4" fmla="*/ 274320 h 2636205"/>
              <a:gd name="connsiteX0" fmla="*/ 579120 w 4196080"/>
              <a:gd name="connsiteY0" fmla="*/ 0 h 2361885"/>
              <a:gd name="connsiteX1" fmla="*/ 3759200 w 4196080"/>
              <a:gd name="connsiteY1" fmla="*/ 264160 h 2361885"/>
              <a:gd name="connsiteX2" fmla="*/ 4196080 w 4196080"/>
              <a:gd name="connsiteY2" fmla="*/ 2361885 h 2361885"/>
              <a:gd name="connsiteX3" fmla="*/ 0 w 4196080"/>
              <a:gd name="connsiteY3" fmla="*/ 2361885 h 2361885"/>
              <a:gd name="connsiteX4" fmla="*/ 579120 w 4196080"/>
              <a:gd name="connsiteY4" fmla="*/ 0 h 2361885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759200 w 4196080"/>
              <a:gd name="connsiteY2" fmla="*/ 453795 h 2551520"/>
              <a:gd name="connsiteX3" fmla="*/ 4196080 w 4196080"/>
              <a:gd name="connsiteY3" fmla="*/ 2551520 h 2551520"/>
              <a:gd name="connsiteX4" fmla="*/ 0 w 4196080"/>
              <a:gd name="connsiteY4" fmla="*/ 2551520 h 2551520"/>
              <a:gd name="connsiteX5" fmla="*/ 579120 w 4196080"/>
              <a:gd name="connsiteY5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759200 w 4196080"/>
              <a:gd name="connsiteY2" fmla="*/ 453795 h 2551520"/>
              <a:gd name="connsiteX3" fmla="*/ 3657600 w 4196080"/>
              <a:gd name="connsiteY3" fmla="*/ 12767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579120 w 4196080"/>
              <a:gd name="connsiteY6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759200 w 4196080"/>
              <a:gd name="connsiteY2" fmla="*/ 453795 h 2551520"/>
              <a:gd name="connsiteX3" fmla="*/ 3657600 w 4196080"/>
              <a:gd name="connsiteY3" fmla="*/ 12767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558800 w 4196080"/>
              <a:gd name="connsiteY6" fmla="*/ 1490115 h 2551520"/>
              <a:gd name="connsiteX7" fmla="*/ 579120 w 4196080"/>
              <a:gd name="connsiteY7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759200 w 4196080"/>
              <a:gd name="connsiteY2" fmla="*/ 453795 h 2551520"/>
              <a:gd name="connsiteX3" fmla="*/ 3657600 w 4196080"/>
              <a:gd name="connsiteY3" fmla="*/ 12767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579120 w 4196080"/>
              <a:gd name="connsiteY7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119120 w 4196080"/>
              <a:gd name="connsiteY2" fmla="*/ 687475 h 2551520"/>
              <a:gd name="connsiteX3" fmla="*/ 3657600 w 4196080"/>
              <a:gd name="connsiteY3" fmla="*/ 12767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579120 w 4196080"/>
              <a:gd name="connsiteY7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119120 w 4196080"/>
              <a:gd name="connsiteY2" fmla="*/ 687475 h 2551520"/>
              <a:gd name="connsiteX3" fmla="*/ 3403600 w 4196080"/>
              <a:gd name="connsiteY3" fmla="*/ 13783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579120 w 4196080"/>
              <a:gd name="connsiteY7" fmla="*/ 189635 h 2551520"/>
              <a:gd name="connsiteX0" fmla="*/ 1005840 w 4196080"/>
              <a:gd name="connsiteY0" fmla="*/ 189635 h 2551520"/>
              <a:gd name="connsiteX1" fmla="*/ 2418080 w 4196080"/>
              <a:gd name="connsiteY1" fmla="*/ 6755 h 2551520"/>
              <a:gd name="connsiteX2" fmla="*/ 3119120 w 4196080"/>
              <a:gd name="connsiteY2" fmla="*/ 687475 h 2551520"/>
              <a:gd name="connsiteX3" fmla="*/ 3403600 w 4196080"/>
              <a:gd name="connsiteY3" fmla="*/ 13783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1005840 w 4196080"/>
              <a:gd name="connsiteY7" fmla="*/ 189635 h 2551520"/>
              <a:gd name="connsiteX0" fmla="*/ 1005840 w 4196080"/>
              <a:gd name="connsiteY0" fmla="*/ 189635 h 2551520"/>
              <a:gd name="connsiteX1" fmla="*/ 2418080 w 4196080"/>
              <a:gd name="connsiteY1" fmla="*/ 6755 h 2551520"/>
              <a:gd name="connsiteX2" fmla="*/ 3119120 w 4196080"/>
              <a:gd name="connsiteY2" fmla="*/ 687475 h 2551520"/>
              <a:gd name="connsiteX3" fmla="*/ 3403600 w 4196080"/>
              <a:gd name="connsiteY3" fmla="*/ 13783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812800 w 4196080"/>
              <a:gd name="connsiteY7" fmla="*/ 961795 h 2551520"/>
              <a:gd name="connsiteX8" fmla="*/ 1005840 w 4196080"/>
              <a:gd name="connsiteY8" fmla="*/ 189635 h 2551520"/>
              <a:gd name="connsiteX0" fmla="*/ 1220449 w 4410689"/>
              <a:gd name="connsiteY0" fmla="*/ 189635 h 2551520"/>
              <a:gd name="connsiteX1" fmla="*/ 2632689 w 4410689"/>
              <a:gd name="connsiteY1" fmla="*/ 6755 h 2551520"/>
              <a:gd name="connsiteX2" fmla="*/ 3333729 w 4410689"/>
              <a:gd name="connsiteY2" fmla="*/ 687475 h 2551520"/>
              <a:gd name="connsiteX3" fmla="*/ 3618209 w 4410689"/>
              <a:gd name="connsiteY3" fmla="*/ 1378355 h 2551520"/>
              <a:gd name="connsiteX4" fmla="*/ 4410689 w 4410689"/>
              <a:gd name="connsiteY4" fmla="*/ 2551520 h 2551520"/>
              <a:gd name="connsiteX5" fmla="*/ 214609 w 4410689"/>
              <a:gd name="connsiteY5" fmla="*/ 2551520 h 2551520"/>
              <a:gd name="connsiteX6" fmla="*/ 712449 w 4410689"/>
              <a:gd name="connsiteY6" fmla="*/ 2221635 h 2551520"/>
              <a:gd name="connsiteX7" fmla="*/ 600689 w 4410689"/>
              <a:gd name="connsiteY7" fmla="*/ 1469795 h 2551520"/>
              <a:gd name="connsiteX8" fmla="*/ 1027409 w 4410689"/>
              <a:gd name="connsiteY8" fmla="*/ 961795 h 2551520"/>
              <a:gd name="connsiteX9" fmla="*/ 1220449 w 4410689"/>
              <a:gd name="connsiteY9" fmla="*/ 189635 h 2551520"/>
              <a:gd name="connsiteX0" fmla="*/ 743114 w 3933354"/>
              <a:gd name="connsiteY0" fmla="*/ 189635 h 2683600"/>
              <a:gd name="connsiteX1" fmla="*/ 2155354 w 3933354"/>
              <a:gd name="connsiteY1" fmla="*/ 6755 h 2683600"/>
              <a:gd name="connsiteX2" fmla="*/ 2856394 w 3933354"/>
              <a:gd name="connsiteY2" fmla="*/ 687475 h 2683600"/>
              <a:gd name="connsiteX3" fmla="*/ 3140874 w 3933354"/>
              <a:gd name="connsiteY3" fmla="*/ 1378355 h 2683600"/>
              <a:gd name="connsiteX4" fmla="*/ 3933354 w 3933354"/>
              <a:gd name="connsiteY4" fmla="*/ 2551520 h 2683600"/>
              <a:gd name="connsiteX5" fmla="*/ 346874 w 3933354"/>
              <a:gd name="connsiteY5" fmla="*/ 2683600 h 2683600"/>
              <a:gd name="connsiteX6" fmla="*/ 235114 w 3933354"/>
              <a:gd name="connsiteY6" fmla="*/ 2221635 h 2683600"/>
              <a:gd name="connsiteX7" fmla="*/ 123354 w 3933354"/>
              <a:gd name="connsiteY7" fmla="*/ 1469795 h 2683600"/>
              <a:gd name="connsiteX8" fmla="*/ 550074 w 3933354"/>
              <a:gd name="connsiteY8" fmla="*/ 961795 h 2683600"/>
              <a:gd name="connsiteX9" fmla="*/ 743114 w 3933354"/>
              <a:gd name="connsiteY9" fmla="*/ 189635 h 2683600"/>
              <a:gd name="connsiteX0" fmla="*/ 788639 w 3978879"/>
              <a:gd name="connsiteY0" fmla="*/ 189635 h 2683600"/>
              <a:gd name="connsiteX1" fmla="*/ 2200879 w 3978879"/>
              <a:gd name="connsiteY1" fmla="*/ 6755 h 2683600"/>
              <a:gd name="connsiteX2" fmla="*/ 2901919 w 3978879"/>
              <a:gd name="connsiteY2" fmla="*/ 687475 h 2683600"/>
              <a:gd name="connsiteX3" fmla="*/ 3186399 w 3978879"/>
              <a:gd name="connsiteY3" fmla="*/ 1378355 h 2683600"/>
              <a:gd name="connsiteX4" fmla="*/ 3978879 w 3978879"/>
              <a:gd name="connsiteY4" fmla="*/ 2551520 h 2683600"/>
              <a:gd name="connsiteX5" fmla="*/ 392399 w 3978879"/>
              <a:gd name="connsiteY5" fmla="*/ 2683600 h 2683600"/>
              <a:gd name="connsiteX6" fmla="*/ 280639 w 3978879"/>
              <a:gd name="connsiteY6" fmla="*/ 2221635 h 2683600"/>
              <a:gd name="connsiteX7" fmla="*/ 16479 w 3978879"/>
              <a:gd name="connsiteY7" fmla="*/ 1368195 h 2683600"/>
              <a:gd name="connsiteX8" fmla="*/ 595599 w 3978879"/>
              <a:gd name="connsiteY8" fmla="*/ 961795 h 2683600"/>
              <a:gd name="connsiteX9" fmla="*/ 788639 w 3978879"/>
              <a:gd name="connsiteY9" fmla="*/ 189635 h 2683600"/>
              <a:gd name="connsiteX0" fmla="*/ 788639 w 3978879"/>
              <a:gd name="connsiteY0" fmla="*/ 189635 h 2683600"/>
              <a:gd name="connsiteX1" fmla="*/ 2200879 w 3978879"/>
              <a:gd name="connsiteY1" fmla="*/ 6755 h 2683600"/>
              <a:gd name="connsiteX2" fmla="*/ 2901919 w 3978879"/>
              <a:gd name="connsiteY2" fmla="*/ 687475 h 2683600"/>
              <a:gd name="connsiteX3" fmla="*/ 3186399 w 3978879"/>
              <a:gd name="connsiteY3" fmla="*/ 1378355 h 2683600"/>
              <a:gd name="connsiteX4" fmla="*/ 3978879 w 3978879"/>
              <a:gd name="connsiteY4" fmla="*/ 2551520 h 2683600"/>
              <a:gd name="connsiteX5" fmla="*/ 392399 w 3978879"/>
              <a:gd name="connsiteY5" fmla="*/ 2683600 h 2683600"/>
              <a:gd name="connsiteX6" fmla="*/ 280639 w 3978879"/>
              <a:gd name="connsiteY6" fmla="*/ 2221635 h 2683600"/>
              <a:gd name="connsiteX7" fmla="*/ 16479 w 3978879"/>
              <a:gd name="connsiteY7" fmla="*/ 1368195 h 2683600"/>
              <a:gd name="connsiteX8" fmla="*/ 433039 w 3978879"/>
              <a:gd name="connsiteY8" fmla="*/ 829715 h 2683600"/>
              <a:gd name="connsiteX9" fmla="*/ 788639 w 3978879"/>
              <a:gd name="connsiteY9" fmla="*/ 189635 h 2683600"/>
              <a:gd name="connsiteX0" fmla="*/ 788639 w 3978879"/>
              <a:gd name="connsiteY0" fmla="*/ 189635 h 2683600"/>
              <a:gd name="connsiteX1" fmla="*/ 2200879 w 3978879"/>
              <a:gd name="connsiteY1" fmla="*/ 6755 h 2683600"/>
              <a:gd name="connsiteX2" fmla="*/ 2901919 w 3978879"/>
              <a:gd name="connsiteY2" fmla="*/ 687475 h 2683600"/>
              <a:gd name="connsiteX3" fmla="*/ 3186399 w 3978879"/>
              <a:gd name="connsiteY3" fmla="*/ 1378355 h 2683600"/>
              <a:gd name="connsiteX4" fmla="*/ 3978879 w 3978879"/>
              <a:gd name="connsiteY4" fmla="*/ 2551520 h 2683600"/>
              <a:gd name="connsiteX5" fmla="*/ 392399 w 3978879"/>
              <a:gd name="connsiteY5" fmla="*/ 2683600 h 2683600"/>
              <a:gd name="connsiteX6" fmla="*/ 280639 w 3978879"/>
              <a:gd name="connsiteY6" fmla="*/ 2221635 h 2683600"/>
              <a:gd name="connsiteX7" fmla="*/ 16479 w 3978879"/>
              <a:gd name="connsiteY7" fmla="*/ 1368195 h 2683600"/>
              <a:gd name="connsiteX8" fmla="*/ 250159 w 3978879"/>
              <a:gd name="connsiteY8" fmla="*/ 728115 h 2683600"/>
              <a:gd name="connsiteX9" fmla="*/ 788639 w 3978879"/>
              <a:gd name="connsiteY9" fmla="*/ 189635 h 2683600"/>
              <a:gd name="connsiteX0" fmla="*/ 1052799 w 3978879"/>
              <a:gd name="connsiteY0" fmla="*/ 71802 h 2687687"/>
              <a:gd name="connsiteX1" fmla="*/ 2200879 w 3978879"/>
              <a:gd name="connsiteY1" fmla="*/ 10842 h 2687687"/>
              <a:gd name="connsiteX2" fmla="*/ 2901919 w 3978879"/>
              <a:gd name="connsiteY2" fmla="*/ 691562 h 2687687"/>
              <a:gd name="connsiteX3" fmla="*/ 3186399 w 3978879"/>
              <a:gd name="connsiteY3" fmla="*/ 1382442 h 2687687"/>
              <a:gd name="connsiteX4" fmla="*/ 3978879 w 3978879"/>
              <a:gd name="connsiteY4" fmla="*/ 2555607 h 2687687"/>
              <a:gd name="connsiteX5" fmla="*/ 392399 w 3978879"/>
              <a:gd name="connsiteY5" fmla="*/ 2687687 h 2687687"/>
              <a:gd name="connsiteX6" fmla="*/ 280639 w 3978879"/>
              <a:gd name="connsiteY6" fmla="*/ 2225722 h 2687687"/>
              <a:gd name="connsiteX7" fmla="*/ 16479 w 3978879"/>
              <a:gd name="connsiteY7" fmla="*/ 1372282 h 2687687"/>
              <a:gd name="connsiteX8" fmla="*/ 250159 w 3978879"/>
              <a:gd name="connsiteY8" fmla="*/ 732202 h 2687687"/>
              <a:gd name="connsiteX9" fmla="*/ 1052799 w 3978879"/>
              <a:gd name="connsiteY9" fmla="*/ 71802 h 2687687"/>
              <a:gd name="connsiteX0" fmla="*/ 1052799 w 3978879"/>
              <a:gd name="connsiteY0" fmla="*/ 71802 h 2687687"/>
              <a:gd name="connsiteX1" fmla="*/ 2200879 w 3978879"/>
              <a:gd name="connsiteY1" fmla="*/ 10842 h 2687687"/>
              <a:gd name="connsiteX2" fmla="*/ 3643599 w 3978879"/>
              <a:gd name="connsiteY2" fmla="*/ 793162 h 2687687"/>
              <a:gd name="connsiteX3" fmla="*/ 3186399 w 3978879"/>
              <a:gd name="connsiteY3" fmla="*/ 1382442 h 2687687"/>
              <a:gd name="connsiteX4" fmla="*/ 3978879 w 3978879"/>
              <a:gd name="connsiteY4" fmla="*/ 2555607 h 2687687"/>
              <a:gd name="connsiteX5" fmla="*/ 392399 w 3978879"/>
              <a:gd name="connsiteY5" fmla="*/ 2687687 h 2687687"/>
              <a:gd name="connsiteX6" fmla="*/ 280639 w 3978879"/>
              <a:gd name="connsiteY6" fmla="*/ 2225722 h 2687687"/>
              <a:gd name="connsiteX7" fmla="*/ 16479 w 3978879"/>
              <a:gd name="connsiteY7" fmla="*/ 1372282 h 2687687"/>
              <a:gd name="connsiteX8" fmla="*/ 250159 w 3978879"/>
              <a:gd name="connsiteY8" fmla="*/ 732202 h 2687687"/>
              <a:gd name="connsiteX9" fmla="*/ 1052799 w 3978879"/>
              <a:gd name="connsiteY9" fmla="*/ 71802 h 2687687"/>
              <a:gd name="connsiteX0" fmla="*/ 1052799 w 3978879"/>
              <a:gd name="connsiteY0" fmla="*/ 71802 h 2687687"/>
              <a:gd name="connsiteX1" fmla="*/ 2200879 w 3978879"/>
              <a:gd name="connsiteY1" fmla="*/ 10842 h 2687687"/>
              <a:gd name="connsiteX2" fmla="*/ 3643599 w 3978879"/>
              <a:gd name="connsiteY2" fmla="*/ 793162 h 2687687"/>
              <a:gd name="connsiteX3" fmla="*/ 3582639 w 3978879"/>
              <a:gd name="connsiteY3" fmla="*/ 1555162 h 2687687"/>
              <a:gd name="connsiteX4" fmla="*/ 3978879 w 3978879"/>
              <a:gd name="connsiteY4" fmla="*/ 2555607 h 2687687"/>
              <a:gd name="connsiteX5" fmla="*/ 392399 w 3978879"/>
              <a:gd name="connsiteY5" fmla="*/ 2687687 h 2687687"/>
              <a:gd name="connsiteX6" fmla="*/ 280639 w 3978879"/>
              <a:gd name="connsiteY6" fmla="*/ 2225722 h 2687687"/>
              <a:gd name="connsiteX7" fmla="*/ 16479 w 3978879"/>
              <a:gd name="connsiteY7" fmla="*/ 1372282 h 2687687"/>
              <a:gd name="connsiteX8" fmla="*/ 250159 w 3978879"/>
              <a:gd name="connsiteY8" fmla="*/ 732202 h 2687687"/>
              <a:gd name="connsiteX9" fmla="*/ 1052799 w 3978879"/>
              <a:gd name="connsiteY9" fmla="*/ 71802 h 2687687"/>
              <a:gd name="connsiteX0" fmla="*/ 1120395 w 4046475"/>
              <a:gd name="connsiteY0" fmla="*/ 71802 h 2790642"/>
              <a:gd name="connsiteX1" fmla="*/ 2268475 w 4046475"/>
              <a:gd name="connsiteY1" fmla="*/ 10842 h 2790642"/>
              <a:gd name="connsiteX2" fmla="*/ 3711195 w 4046475"/>
              <a:gd name="connsiteY2" fmla="*/ 793162 h 2790642"/>
              <a:gd name="connsiteX3" fmla="*/ 3650235 w 4046475"/>
              <a:gd name="connsiteY3" fmla="*/ 1555162 h 2790642"/>
              <a:gd name="connsiteX4" fmla="*/ 4046475 w 4046475"/>
              <a:gd name="connsiteY4" fmla="*/ 2555607 h 2790642"/>
              <a:gd name="connsiteX5" fmla="*/ 459995 w 4046475"/>
              <a:gd name="connsiteY5" fmla="*/ 2687687 h 2790642"/>
              <a:gd name="connsiteX6" fmla="*/ 94235 w 4046475"/>
              <a:gd name="connsiteY6" fmla="*/ 2733722 h 2790642"/>
              <a:gd name="connsiteX7" fmla="*/ 84075 w 4046475"/>
              <a:gd name="connsiteY7" fmla="*/ 1372282 h 2790642"/>
              <a:gd name="connsiteX8" fmla="*/ 317755 w 4046475"/>
              <a:gd name="connsiteY8" fmla="*/ 732202 h 2790642"/>
              <a:gd name="connsiteX9" fmla="*/ 1120395 w 4046475"/>
              <a:gd name="connsiteY9" fmla="*/ 71802 h 2790642"/>
              <a:gd name="connsiteX0" fmla="*/ 1161035 w 4046475"/>
              <a:gd name="connsiteY0" fmla="*/ 209558 h 2786158"/>
              <a:gd name="connsiteX1" fmla="*/ 2268475 w 4046475"/>
              <a:gd name="connsiteY1" fmla="*/ 6358 h 2786158"/>
              <a:gd name="connsiteX2" fmla="*/ 3711195 w 4046475"/>
              <a:gd name="connsiteY2" fmla="*/ 788678 h 2786158"/>
              <a:gd name="connsiteX3" fmla="*/ 3650235 w 4046475"/>
              <a:gd name="connsiteY3" fmla="*/ 1550678 h 2786158"/>
              <a:gd name="connsiteX4" fmla="*/ 4046475 w 4046475"/>
              <a:gd name="connsiteY4" fmla="*/ 2551123 h 2786158"/>
              <a:gd name="connsiteX5" fmla="*/ 459995 w 4046475"/>
              <a:gd name="connsiteY5" fmla="*/ 2683203 h 2786158"/>
              <a:gd name="connsiteX6" fmla="*/ 94235 w 4046475"/>
              <a:gd name="connsiteY6" fmla="*/ 2729238 h 2786158"/>
              <a:gd name="connsiteX7" fmla="*/ 84075 w 4046475"/>
              <a:gd name="connsiteY7" fmla="*/ 1367798 h 2786158"/>
              <a:gd name="connsiteX8" fmla="*/ 317755 w 4046475"/>
              <a:gd name="connsiteY8" fmla="*/ 727718 h 2786158"/>
              <a:gd name="connsiteX9" fmla="*/ 1161035 w 4046475"/>
              <a:gd name="connsiteY9" fmla="*/ 209558 h 2786158"/>
              <a:gd name="connsiteX0" fmla="*/ 1161035 w 4046475"/>
              <a:gd name="connsiteY0" fmla="*/ 33939 h 2610539"/>
              <a:gd name="connsiteX1" fmla="*/ 2268475 w 4046475"/>
              <a:gd name="connsiteY1" fmla="*/ 13619 h 2610539"/>
              <a:gd name="connsiteX2" fmla="*/ 3711195 w 4046475"/>
              <a:gd name="connsiteY2" fmla="*/ 613059 h 2610539"/>
              <a:gd name="connsiteX3" fmla="*/ 3650235 w 4046475"/>
              <a:gd name="connsiteY3" fmla="*/ 1375059 h 2610539"/>
              <a:gd name="connsiteX4" fmla="*/ 4046475 w 4046475"/>
              <a:gd name="connsiteY4" fmla="*/ 2375504 h 2610539"/>
              <a:gd name="connsiteX5" fmla="*/ 459995 w 4046475"/>
              <a:gd name="connsiteY5" fmla="*/ 2507584 h 2610539"/>
              <a:gd name="connsiteX6" fmla="*/ 94235 w 4046475"/>
              <a:gd name="connsiteY6" fmla="*/ 2553619 h 2610539"/>
              <a:gd name="connsiteX7" fmla="*/ 84075 w 4046475"/>
              <a:gd name="connsiteY7" fmla="*/ 1192179 h 2610539"/>
              <a:gd name="connsiteX8" fmla="*/ 317755 w 4046475"/>
              <a:gd name="connsiteY8" fmla="*/ 552099 h 2610539"/>
              <a:gd name="connsiteX9" fmla="*/ 1161035 w 4046475"/>
              <a:gd name="connsiteY9" fmla="*/ 33939 h 261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6475" h="2610539">
                <a:moveTo>
                  <a:pt x="1161035" y="33939"/>
                </a:moveTo>
                <a:cubicBezTo>
                  <a:pt x="1760475" y="88126"/>
                  <a:pt x="1669035" y="-40568"/>
                  <a:pt x="2268475" y="13619"/>
                </a:cubicBezTo>
                <a:lnTo>
                  <a:pt x="3711195" y="613059"/>
                </a:lnTo>
                <a:cubicBezTo>
                  <a:pt x="3751835" y="812872"/>
                  <a:pt x="3609595" y="1175246"/>
                  <a:pt x="3650235" y="1375059"/>
                </a:cubicBezTo>
                <a:lnTo>
                  <a:pt x="4046475" y="2375504"/>
                </a:lnTo>
                <a:lnTo>
                  <a:pt x="459995" y="2507584"/>
                </a:lnTo>
                <a:cubicBezTo>
                  <a:pt x="-208872" y="2420430"/>
                  <a:pt x="29888" y="2733906"/>
                  <a:pt x="94235" y="2553619"/>
                </a:cubicBezTo>
                <a:cubicBezTo>
                  <a:pt x="158582" y="2373332"/>
                  <a:pt x="-20912" y="1369979"/>
                  <a:pt x="84075" y="1192179"/>
                </a:cubicBezTo>
                <a:cubicBezTo>
                  <a:pt x="182288" y="992366"/>
                  <a:pt x="219542" y="751912"/>
                  <a:pt x="317755" y="552099"/>
                </a:cubicBezTo>
                <a:lnTo>
                  <a:pt x="1161035" y="339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B24610F-ED34-EB46-708F-AA4B2A35A567}"/>
              </a:ext>
            </a:extLst>
          </p:cNvPr>
          <p:cNvSpPr/>
          <p:nvPr/>
        </p:nvSpPr>
        <p:spPr>
          <a:xfrm>
            <a:off x="0" y="1560194"/>
            <a:ext cx="1582420" cy="1617980"/>
          </a:xfrm>
          <a:prstGeom prst="ellipse">
            <a:avLst/>
          </a:prstGeom>
          <a:solidFill>
            <a:srgbClr val="FCA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B1CC20-17A1-FAB9-E18D-E1849ADC8B60}"/>
              </a:ext>
            </a:extLst>
          </p:cNvPr>
          <p:cNvSpPr/>
          <p:nvPr/>
        </p:nvSpPr>
        <p:spPr>
          <a:xfrm>
            <a:off x="6961676" y="4106423"/>
            <a:ext cx="3978879" cy="2683600"/>
          </a:xfrm>
          <a:custGeom>
            <a:avLst/>
            <a:gdLst>
              <a:gd name="connsiteX0" fmla="*/ 0 w 4196080"/>
              <a:gd name="connsiteY0" fmla="*/ 0 h 2636205"/>
              <a:gd name="connsiteX1" fmla="*/ 4196080 w 4196080"/>
              <a:gd name="connsiteY1" fmla="*/ 0 h 2636205"/>
              <a:gd name="connsiteX2" fmla="*/ 4196080 w 4196080"/>
              <a:gd name="connsiteY2" fmla="*/ 2636205 h 2636205"/>
              <a:gd name="connsiteX3" fmla="*/ 0 w 4196080"/>
              <a:gd name="connsiteY3" fmla="*/ 2636205 h 2636205"/>
              <a:gd name="connsiteX4" fmla="*/ 0 w 4196080"/>
              <a:gd name="connsiteY4" fmla="*/ 0 h 2636205"/>
              <a:gd name="connsiteX0" fmla="*/ 629920 w 4196080"/>
              <a:gd name="connsiteY0" fmla="*/ 589280 h 2636205"/>
              <a:gd name="connsiteX1" fmla="*/ 4196080 w 4196080"/>
              <a:gd name="connsiteY1" fmla="*/ 0 h 2636205"/>
              <a:gd name="connsiteX2" fmla="*/ 4196080 w 4196080"/>
              <a:gd name="connsiteY2" fmla="*/ 2636205 h 2636205"/>
              <a:gd name="connsiteX3" fmla="*/ 0 w 4196080"/>
              <a:gd name="connsiteY3" fmla="*/ 2636205 h 2636205"/>
              <a:gd name="connsiteX4" fmla="*/ 629920 w 4196080"/>
              <a:gd name="connsiteY4" fmla="*/ 589280 h 2636205"/>
              <a:gd name="connsiteX0" fmla="*/ 579120 w 4196080"/>
              <a:gd name="connsiteY0" fmla="*/ 274320 h 2636205"/>
              <a:gd name="connsiteX1" fmla="*/ 4196080 w 4196080"/>
              <a:gd name="connsiteY1" fmla="*/ 0 h 2636205"/>
              <a:gd name="connsiteX2" fmla="*/ 4196080 w 4196080"/>
              <a:gd name="connsiteY2" fmla="*/ 2636205 h 2636205"/>
              <a:gd name="connsiteX3" fmla="*/ 0 w 4196080"/>
              <a:gd name="connsiteY3" fmla="*/ 2636205 h 2636205"/>
              <a:gd name="connsiteX4" fmla="*/ 579120 w 4196080"/>
              <a:gd name="connsiteY4" fmla="*/ 274320 h 2636205"/>
              <a:gd name="connsiteX0" fmla="*/ 579120 w 4196080"/>
              <a:gd name="connsiteY0" fmla="*/ 0 h 2361885"/>
              <a:gd name="connsiteX1" fmla="*/ 3759200 w 4196080"/>
              <a:gd name="connsiteY1" fmla="*/ 264160 h 2361885"/>
              <a:gd name="connsiteX2" fmla="*/ 4196080 w 4196080"/>
              <a:gd name="connsiteY2" fmla="*/ 2361885 h 2361885"/>
              <a:gd name="connsiteX3" fmla="*/ 0 w 4196080"/>
              <a:gd name="connsiteY3" fmla="*/ 2361885 h 2361885"/>
              <a:gd name="connsiteX4" fmla="*/ 579120 w 4196080"/>
              <a:gd name="connsiteY4" fmla="*/ 0 h 2361885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759200 w 4196080"/>
              <a:gd name="connsiteY2" fmla="*/ 453795 h 2551520"/>
              <a:gd name="connsiteX3" fmla="*/ 4196080 w 4196080"/>
              <a:gd name="connsiteY3" fmla="*/ 2551520 h 2551520"/>
              <a:gd name="connsiteX4" fmla="*/ 0 w 4196080"/>
              <a:gd name="connsiteY4" fmla="*/ 2551520 h 2551520"/>
              <a:gd name="connsiteX5" fmla="*/ 579120 w 4196080"/>
              <a:gd name="connsiteY5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759200 w 4196080"/>
              <a:gd name="connsiteY2" fmla="*/ 453795 h 2551520"/>
              <a:gd name="connsiteX3" fmla="*/ 3657600 w 4196080"/>
              <a:gd name="connsiteY3" fmla="*/ 12767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579120 w 4196080"/>
              <a:gd name="connsiteY6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759200 w 4196080"/>
              <a:gd name="connsiteY2" fmla="*/ 453795 h 2551520"/>
              <a:gd name="connsiteX3" fmla="*/ 3657600 w 4196080"/>
              <a:gd name="connsiteY3" fmla="*/ 12767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558800 w 4196080"/>
              <a:gd name="connsiteY6" fmla="*/ 1490115 h 2551520"/>
              <a:gd name="connsiteX7" fmla="*/ 579120 w 4196080"/>
              <a:gd name="connsiteY7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759200 w 4196080"/>
              <a:gd name="connsiteY2" fmla="*/ 453795 h 2551520"/>
              <a:gd name="connsiteX3" fmla="*/ 3657600 w 4196080"/>
              <a:gd name="connsiteY3" fmla="*/ 12767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579120 w 4196080"/>
              <a:gd name="connsiteY7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119120 w 4196080"/>
              <a:gd name="connsiteY2" fmla="*/ 687475 h 2551520"/>
              <a:gd name="connsiteX3" fmla="*/ 3657600 w 4196080"/>
              <a:gd name="connsiteY3" fmla="*/ 12767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579120 w 4196080"/>
              <a:gd name="connsiteY7" fmla="*/ 189635 h 2551520"/>
              <a:gd name="connsiteX0" fmla="*/ 579120 w 4196080"/>
              <a:gd name="connsiteY0" fmla="*/ 189635 h 2551520"/>
              <a:gd name="connsiteX1" fmla="*/ 2418080 w 4196080"/>
              <a:gd name="connsiteY1" fmla="*/ 6755 h 2551520"/>
              <a:gd name="connsiteX2" fmla="*/ 3119120 w 4196080"/>
              <a:gd name="connsiteY2" fmla="*/ 687475 h 2551520"/>
              <a:gd name="connsiteX3" fmla="*/ 3403600 w 4196080"/>
              <a:gd name="connsiteY3" fmla="*/ 13783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579120 w 4196080"/>
              <a:gd name="connsiteY7" fmla="*/ 189635 h 2551520"/>
              <a:gd name="connsiteX0" fmla="*/ 1005840 w 4196080"/>
              <a:gd name="connsiteY0" fmla="*/ 189635 h 2551520"/>
              <a:gd name="connsiteX1" fmla="*/ 2418080 w 4196080"/>
              <a:gd name="connsiteY1" fmla="*/ 6755 h 2551520"/>
              <a:gd name="connsiteX2" fmla="*/ 3119120 w 4196080"/>
              <a:gd name="connsiteY2" fmla="*/ 687475 h 2551520"/>
              <a:gd name="connsiteX3" fmla="*/ 3403600 w 4196080"/>
              <a:gd name="connsiteY3" fmla="*/ 13783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1005840 w 4196080"/>
              <a:gd name="connsiteY7" fmla="*/ 189635 h 2551520"/>
              <a:gd name="connsiteX0" fmla="*/ 1005840 w 4196080"/>
              <a:gd name="connsiteY0" fmla="*/ 189635 h 2551520"/>
              <a:gd name="connsiteX1" fmla="*/ 2418080 w 4196080"/>
              <a:gd name="connsiteY1" fmla="*/ 6755 h 2551520"/>
              <a:gd name="connsiteX2" fmla="*/ 3119120 w 4196080"/>
              <a:gd name="connsiteY2" fmla="*/ 687475 h 2551520"/>
              <a:gd name="connsiteX3" fmla="*/ 3403600 w 4196080"/>
              <a:gd name="connsiteY3" fmla="*/ 1378355 h 2551520"/>
              <a:gd name="connsiteX4" fmla="*/ 4196080 w 4196080"/>
              <a:gd name="connsiteY4" fmla="*/ 2551520 h 2551520"/>
              <a:gd name="connsiteX5" fmla="*/ 0 w 4196080"/>
              <a:gd name="connsiteY5" fmla="*/ 2551520 h 2551520"/>
              <a:gd name="connsiteX6" fmla="*/ 386080 w 4196080"/>
              <a:gd name="connsiteY6" fmla="*/ 1469795 h 2551520"/>
              <a:gd name="connsiteX7" fmla="*/ 812800 w 4196080"/>
              <a:gd name="connsiteY7" fmla="*/ 961795 h 2551520"/>
              <a:gd name="connsiteX8" fmla="*/ 1005840 w 4196080"/>
              <a:gd name="connsiteY8" fmla="*/ 189635 h 2551520"/>
              <a:gd name="connsiteX0" fmla="*/ 1220449 w 4410689"/>
              <a:gd name="connsiteY0" fmla="*/ 189635 h 2551520"/>
              <a:gd name="connsiteX1" fmla="*/ 2632689 w 4410689"/>
              <a:gd name="connsiteY1" fmla="*/ 6755 h 2551520"/>
              <a:gd name="connsiteX2" fmla="*/ 3333729 w 4410689"/>
              <a:gd name="connsiteY2" fmla="*/ 687475 h 2551520"/>
              <a:gd name="connsiteX3" fmla="*/ 3618209 w 4410689"/>
              <a:gd name="connsiteY3" fmla="*/ 1378355 h 2551520"/>
              <a:gd name="connsiteX4" fmla="*/ 4410689 w 4410689"/>
              <a:gd name="connsiteY4" fmla="*/ 2551520 h 2551520"/>
              <a:gd name="connsiteX5" fmla="*/ 214609 w 4410689"/>
              <a:gd name="connsiteY5" fmla="*/ 2551520 h 2551520"/>
              <a:gd name="connsiteX6" fmla="*/ 712449 w 4410689"/>
              <a:gd name="connsiteY6" fmla="*/ 2221635 h 2551520"/>
              <a:gd name="connsiteX7" fmla="*/ 600689 w 4410689"/>
              <a:gd name="connsiteY7" fmla="*/ 1469795 h 2551520"/>
              <a:gd name="connsiteX8" fmla="*/ 1027409 w 4410689"/>
              <a:gd name="connsiteY8" fmla="*/ 961795 h 2551520"/>
              <a:gd name="connsiteX9" fmla="*/ 1220449 w 4410689"/>
              <a:gd name="connsiteY9" fmla="*/ 189635 h 2551520"/>
              <a:gd name="connsiteX0" fmla="*/ 743114 w 3933354"/>
              <a:gd name="connsiteY0" fmla="*/ 189635 h 2683600"/>
              <a:gd name="connsiteX1" fmla="*/ 2155354 w 3933354"/>
              <a:gd name="connsiteY1" fmla="*/ 6755 h 2683600"/>
              <a:gd name="connsiteX2" fmla="*/ 2856394 w 3933354"/>
              <a:gd name="connsiteY2" fmla="*/ 687475 h 2683600"/>
              <a:gd name="connsiteX3" fmla="*/ 3140874 w 3933354"/>
              <a:gd name="connsiteY3" fmla="*/ 1378355 h 2683600"/>
              <a:gd name="connsiteX4" fmla="*/ 3933354 w 3933354"/>
              <a:gd name="connsiteY4" fmla="*/ 2551520 h 2683600"/>
              <a:gd name="connsiteX5" fmla="*/ 346874 w 3933354"/>
              <a:gd name="connsiteY5" fmla="*/ 2683600 h 2683600"/>
              <a:gd name="connsiteX6" fmla="*/ 235114 w 3933354"/>
              <a:gd name="connsiteY6" fmla="*/ 2221635 h 2683600"/>
              <a:gd name="connsiteX7" fmla="*/ 123354 w 3933354"/>
              <a:gd name="connsiteY7" fmla="*/ 1469795 h 2683600"/>
              <a:gd name="connsiteX8" fmla="*/ 550074 w 3933354"/>
              <a:gd name="connsiteY8" fmla="*/ 961795 h 2683600"/>
              <a:gd name="connsiteX9" fmla="*/ 743114 w 3933354"/>
              <a:gd name="connsiteY9" fmla="*/ 189635 h 2683600"/>
              <a:gd name="connsiteX0" fmla="*/ 788639 w 3978879"/>
              <a:gd name="connsiteY0" fmla="*/ 189635 h 2683600"/>
              <a:gd name="connsiteX1" fmla="*/ 2200879 w 3978879"/>
              <a:gd name="connsiteY1" fmla="*/ 6755 h 2683600"/>
              <a:gd name="connsiteX2" fmla="*/ 2901919 w 3978879"/>
              <a:gd name="connsiteY2" fmla="*/ 687475 h 2683600"/>
              <a:gd name="connsiteX3" fmla="*/ 3186399 w 3978879"/>
              <a:gd name="connsiteY3" fmla="*/ 1378355 h 2683600"/>
              <a:gd name="connsiteX4" fmla="*/ 3978879 w 3978879"/>
              <a:gd name="connsiteY4" fmla="*/ 2551520 h 2683600"/>
              <a:gd name="connsiteX5" fmla="*/ 392399 w 3978879"/>
              <a:gd name="connsiteY5" fmla="*/ 2683600 h 2683600"/>
              <a:gd name="connsiteX6" fmla="*/ 280639 w 3978879"/>
              <a:gd name="connsiteY6" fmla="*/ 2221635 h 2683600"/>
              <a:gd name="connsiteX7" fmla="*/ 16479 w 3978879"/>
              <a:gd name="connsiteY7" fmla="*/ 1368195 h 2683600"/>
              <a:gd name="connsiteX8" fmla="*/ 595599 w 3978879"/>
              <a:gd name="connsiteY8" fmla="*/ 961795 h 2683600"/>
              <a:gd name="connsiteX9" fmla="*/ 788639 w 3978879"/>
              <a:gd name="connsiteY9" fmla="*/ 189635 h 2683600"/>
              <a:gd name="connsiteX0" fmla="*/ 788639 w 3978879"/>
              <a:gd name="connsiteY0" fmla="*/ 189635 h 2683600"/>
              <a:gd name="connsiteX1" fmla="*/ 2200879 w 3978879"/>
              <a:gd name="connsiteY1" fmla="*/ 6755 h 2683600"/>
              <a:gd name="connsiteX2" fmla="*/ 2901919 w 3978879"/>
              <a:gd name="connsiteY2" fmla="*/ 687475 h 2683600"/>
              <a:gd name="connsiteX3" fmla="*/ 3186399 w 3978879"/>
              <a:gd name="connsiteY3" fmla="*/ 1378355 h 2683600"/>
              <a:gd name="connsiteX4" fmla="*/ 3978879 w 3978879"/>
              <a:gd name="connsiteY4" fmla="*/ 2551520 h 2683600"/>
              <a:gd name="connsiteX5" fmla="*/ 392399 w 3978879"/>
              <a:gd name="connsiteY5" fmla="*/ 2683600 h 2683600"/>
              <a:gd name="connsiteX6" fmla="*/ 280639 w 3978879"/>
              <a:gd name="connsiteY6" fmla="*/ 2221635 h 2683600"/>
              <a:gd name="connsiteX7" fmla="*/ 16479 w 3978879"/>
              <a:gd name="connsiteY7" fmla="*/ 1368195 h 2683600"/>
              <a:gd name="connsiteX8" fmla="*/ 433039 w 3978879"/>
              <a:gd name="connsiteY8" fmla="*/ 829715 h 2683600"/>
              <a:gd name="connsiteX9" fmla="*/ 788639 w 3978879"/>
              <a:gd name="connsiteY9" fmla="*/ 189635 h 268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78879" h="2683600">
                <a:moveTo>
                  <a:pt x="788639" y="189635"/>
                </a:moveTo>
                <a:cubicBezTo>
                  <a:pt x="1388079" y="243822"/>
                  <a:pt x="1601439" y="-47432"/>
                  <a:pt x="2200879" y="6755"/>
                </a:cubicBezTo>
                <a:lnTo>
                  <a:pt x="2901919" y="687475"/>
                </a:lnTo>
                <a:cubicBezTo>
                  <a:pt x="2942559" y="887288"/>
                  <a:pt x="3145759" y="1178542"/>
                  <a:pt x="3186399" y="1378355"/>
                </a:cubicBezTo>
                <a:lnTo>
                  <a:pt x="3978879" y="2551520"/>
                </a:lnTo>
                <a:lnTo>
                  <a:pt x="392399" y="2683600"/>
                </a:lnTo>
                <a:cubicBezTo>
                  <a:pt x="-276468" y="2596446"/>
                  <a:pt x="216292" y="2401922"/>
                  <a:pt x="280639" y="2221635"/>
                </a:cubicBezTo>
                <a:cubicBezTo>
                  <a:pt x="344986" y="2041348"/>
                  <a:pt x="-88508" y="1545995"/>
                  <a:pt x="16479" y="1368195"/>
                </a:cubicBezTo>
                <a:cubicBezTo>
                  <a:pt x="114692" y="1168382"/>
                  <a:pt x="334826" y="1029528"/>
                  <a:pt x="433039" y="829715"/>
                </a:cubicBezTo>
                <a:lnTo>
                  <a:pt x="788639" y="189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20BF8AC-3FE1-3883-95C6-8712ABAC6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8045"/>
          <a:stretch/>
        </p:blipFill>
        <p:spPr>
          <a:xfrm>
            <a:off x="7046115" y="3853177"/>
            <a:ext cx="3810000" cy="5073969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A57630C-2A29-3256-A4FD-0D775048B12C}"/>
              </a:ext>
            </a:extLst>
          </p:cNvPr>
          <p:cNvSpPr txBox="1"/>
          <p:nvPr/>
        </p:nvSpPr>
        <p:spPr>
          <a:xfrm>
            <a:off x="2115820" y="598058"/>
            <a:ext cx="9591040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我可能做不好实用风格</a:t>
            </a:r>
            <a:endParaRPr lang="en-US" altLang="zh-CN" sz="28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但是别的网站上实用风格已经够多了！</a:t>
            </a:r>
            <a:endParaRPr lang="en-US" altLang="zh-CN"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幼圆" panose="02010509060101010101" pitchFamily="49" charset="-122"/>
                <a:ea typeface="幼圆" panose="02010509060101010101" pitchFamily="49" charset="-122"/>
              </a:rPr>
              <a:t>如果你想要呈现高端大气的风格</a:t>
            </a: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endParaRPr lang="en-US" altLang="zh-CN"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只要把字改的小到别人瞪大眼也看不清，然后把所有</a:t>
            </a:r>
            <a:r>
              <a:rPr lang="zh-CN" altLang="en-US" dirty="0">
                <a:highlight>
                  <a:srgbClr val="CDD4DC"/>
                </a:highlight>
                <a:latin typeface="幼圆" panose="02010509060101010101" pitchFamily="49" charset="-122"/>
                <a:ea typeface="幼圆" panose="02010509060101010101" pitchFamily="49" charset="-122"/>
              </a:rPr>
              <a:t>矩形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换成</a:t>
            </a:r>
            <a:r>
              <a:rPr lang="zh-CN" altLang="en-US" dirty="0">
                <a:highlight>
                  <a:srgbClr val="FF00FF"/>
                </a:highlight>
                <a:latin typeface="幼圆" panose="02010509060101010101" pitchFamily="49" charset="-122"/>
                <a:ea typeface="幼圆" panose="02010509060101010101" pitchFamily="49" charset="-122"/>
              </a:rPr>
              <a:t>圆角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的就好，矩形看起来硬一点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幼圆" panose="02010509060101010101" pitchFamily="49" charset="-122"/>
                <a:ea typeface="幼圆" panose="02010509060101010101" pitchFamily="49" charset="-122"/>
              </a:rPr>
              <a:t>但是学生作业最基础的就是看得清就好</a:t>
            </a:r>
            <a:endParaRPr lang="en-US" altLang="zh-CN" sz="32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我也不专业，还是去做孤独摇滚</a:t>
            </a:r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PPT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吧</a:t>
            </a:r>
            <a:endParaRPr lang="en-US" altLang="zh-CN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喜欢可以点点三连谢谢喵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有问题可以来恰个</a:t>
            </a: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Q</a:t>
            </a: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群</a:t>
            </a:r>
            <a:endParaRPr lang="en-US" altLang="zh-CN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幼圆" panose="02010509060101010101" pitchFamily="49" charset="-122"/>
                <a:ea typeface="幼圆" panose="02010509060101010101" pitchFamily="49" charset="-122"/>
              </a:rPr>
              <a:t>419272459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B86A4A1-4307-EBA0-0AD1-0BA40CF7ABEA}"/>
              </a:ext>
            </a:extLst>
          </p:cNvPr>
          <p:cNvSpPr/>
          <p:nvPr/>
        </p:nvSpPr>
        <p:spPr>
          <a:xfrm>
            <a:off x="-2501145" y="2912107"/>
            <a:ext cx="1582420" cy="1617980"/>
          </a:xfrm>
          <a:prstGeom prst="ellipse">
            <a:avLst/>
          </a:prstGeom>
          <a:solidFill>
            <a:srgbClr val="FCA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B38F564-50A2-5603-3FAD-006B6516BF46}"/>
              </a:ext>
            </a:extLst>
          </p:cNvPr>
          <p:cNvSpPr/>
          <p:nvPr/>
        </p:nvSpPr>
        <p:spPr>
          <a:xfrm>
            <a:off x="-2513679" y="2912107"/>
            <a:ext cx="1582420" cy="1617980"/>
          </a:xfrm>
          <a:prstGeom prst="ellipse">
            <a:avLst/>
          </a:prstGeom>
          <a:solidFill>
            <a:srgbClr val="FCA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1DE0206-33E2-F4F2-00D5-625BE0E7C14A}"/>
              </a:ext>
            </a:extLst>
          </p:cNvPr>
          <p:cNvSpPr/>
          <p:nvPr/>
        </p:nvSpPr>
        <p:spPr>
          <a:xfrm>
            <a:off x="-2513679" y="2912107"/>
            <a:ext cx="1582420" cy="1617980"/>
          </a:xfrm>
          <a:prstGeom prst="ellipse">
            <a:avLst/>
          </a:prstGeom>
          <a:solidFill>
            <a:srgbClr val="FCA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乘号 1">
            <a:hlinkClick r:id="rId3" action="ppaction://hlinksldjump"/>
            <a:extLst>
              <a:ext uri="{FF2B5EF4-FFF2-40B4-BE49-F238E27FC236}">
                <a16:creationId xmlns:a16="http://schemas.microsoft.com/office/drawing/2014/main" id="{5D0D4777-2071-3D86-AB07-E3F1E4CE0428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95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35 -0.37569 C -0.01328 -0.37639 0.03594 -0.28958 0.03633 -0.18218 C 0.03633 -0.07593 -0.01367 0.01134 -0.07461 0.01204 C -0.13593 0.01042 -0.18606 -0.07593 -0.18606 -0.18218 C -0.18606 -0.28958 -0.13619 -0.37639 -0.07435 -0.37569 Z " pathEditMode="relative" rAng="0" ptsTypes="AAAAA">
                                      <p:cBhvr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9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13072 -0.57291 C 0.19179 -0.57361 0.24101 -0.4868 0.2414 -0.37939 C 0.2414 -0.27314 0.1914 -0.18588 0.13046 -0.18518 C 0.06914 -0.1868 0.01901 -0.27314 0.01901 -0.37939 C 0.01901 -0.4868 0.06888 -0.57361 0.13072 -0.57291 Z " pathEditMode="relative" rAng="0" ptsTypes="AAAAA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93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23 -0.38009 C 0.02084 -0.48865 0.06967 -0.57615 0.13008 -0.57685 C 0.18985 -0.57685 0.23894 -0.48796 0.23933 -0.37963 C 0.23842 -0.2706 0.18985 -0.18148 0.13008 -0.18148 C 0.06967 -0.18148 0.02084 -0.27014 0.02123 -0.38009 Z " pathEditMode="relative" rAng="16200000" ptsTypes="AAAAA">
                                      <p:cBhvr>
                                        <p:cTn id="2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98" y="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2097 -0.38009 C 0.02058 -0.48865 0.0694 -0.57615 0.12982 -0.57685 C 0.18959 -0.57685 0.23868 -0.48796 0.23907 -0.37963 C 0.23816 -0.2706 0.18959 -0.18148 0.12982 -0.18148 C 0.0694 -0.18148 0.02058 -0.27014 0.02097 -0.38009 Z " pathEditMode="relative" rAng="16200000" ptsTypes="AAAAA">
                                      <p:cBhvr>
                                        <p:cTn id="22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9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  <p:bldP spid="19" grpId="0" animBg="1"/>
      <p:bldP spid="23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0A7978-6C1D-5A7B-57A8-10E0B58B5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1069556"/>
            <a:ext cx="2419350" cy="2047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956246-71F4-BF65-7DC8-03D71F4CCECE}"/>
              </a:ext>
            </a:extLst>
          </p:cNvPr>
          <p:cNvSpPr txBox="1"/>
          <p:nvPr/>
        </p:nvSpPr>
        <p:spPr>
          <a:xfrm>
            <a:off x="4716379" y="3669632"/>
            <a:ext cx="2779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bilibili</a:t>
            </a:r>
            <a:r>
              <a:rPr lang="en-US" altLang="zh-CN" dirty="0"/>
              <a:t>@</a:t>
            </a:r>
            <a:r>
              <a:rPr lang="zh-CN" altLang="en-US" dirty="0"/>
              <a:t>养猪学家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601A0A-EF34-9B0A-7575-A69533B685C7}"/>
              </a:ext>
            </a:extLst>
          </p:cNvPr>
          <p:cNvSpPr txBox="1"/>
          <p:nvPr/>
        </p:nvSpPr>
        <p:spPr>
          <a:xfrm>
            <a:off x="4716379" y="4183733"/>
            <a:ext cx="27792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●●●●●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187FA1-1E28-BAA4-EEF9-4F18BCC05317}"/>
              </a:ext>
            </a:extLst>
          </p:cNvPr>
          <p:cNvSpPr txBox="1"/>
          <p:nvPr/>
        </p:nvSpPr>
        <p:spPr>
          <a:xfrm>
            <a:off x="5458327" y="4183733"/>
            <a:ext cx="2037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●●●●●●●●●●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80586-1C04-5D6A-C4AC-DA3A44799937}"/>
              </a:ext>
            </a:extLst>
          </p:cNvPr>
          <p:cNvSpPr txBox="1"/>
          <p:nvPr/>
        </p:nvSpPr>
        <p:spPr>
          <a:xfrm>
            <a:off x="4026569" y="3669632"/>
            <a:ext cx="6898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账号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B882BD-86A8-2E50-88EF-ED74B7BCBA8F}"/>
              </a:ext>
            </a:extLst>
          </p:cNvPr>
          <p:cNvSpPr txBox="1"/>
          <p:nvPr/>
        </p:nvSpPr>
        <p:spPr>
          <a:xfrm>
            <a:off x="4038601" y="4183733"/>
            <a:ext cx="6898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密码</a:t>
            </a:r>
          </a:p>
        </p:txBody>
      </p:sp>
    </p:spTree>
    <p:extLst>
      <p:ext uri="{BB962C8B-B14F-4D97-AF65-F5344CB8AC3E}">
        <p14:creationId xmlns:p14="http://schemas.microsoft.com/office/powerpoint/2010/main" val="131819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2C05105-B558-F2F2-A3EC-852C22E7DE90}"/>
              </a:ext>
            </a:extLst>
          </p:cNvPr>
          <p:cNvCxnSpPr>
            <a:cxnSpLocks/>
          </p:cNvCxnSpPr>
          <p:nvPr/>
        </p:nvCxnSpPr>
        <p:spPr>
          <a:xfrm flipH="1">
            <a:off x="231494" y="6638081"/>
            <a:ext cx="4794463" cy="0"/>
          </a:xfrm>
          <a:prstGeom prst="line">
            <a:avLst/>
          </a:prstGeom>
          <a:ln w="53975" cap="rnd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2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DC7ACF14-ABC1-8982-A831-0E3A6D5E8183}"/>
              </a:ext>
            </a:extLst>
          </p:cNvPr>
          <p:cNvSpPr/>
          <p:nvPr/>
        </p:nvSpPr>
        <p:spPr>
          <a:xfrm>
            <a:off x="145915" y="136187"/>
            <a:ext cx="11896927" cy="6585626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B9B09B"/>
                </a:gs>
                <a:gs pos="77645">
                  <a:schemeClr val="accent4">
                    <a:lumMod val="60000"/>
                    <a:lumOff val="40000"/>
                    <a:alpha val="38000"/>
                  </a:schemeClr>
                </a:gs>
                <a:gs pos="27952">
                  <a:schemeClr val="accent4">
                    <a:lumMod val="60000"/>
                    <a:lumOff val="40000"/>
                    <a:alpha val="78000"/>
                  </a:schemeClr>
                </a:gs>
                <a:gs pos="46900">
                  <a:srgbClr val="BBAB87">
                    <a:alpha val="60000"/>
                  </a:srgbClr>
                </a:gs>
                <a:gs pos="100000">
                  <a:srgbClr val="BDA57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DA57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C6EB1-171C-A784-DBD6-C620207C9E10}"/>
              </a:ext>
            </a:extLst>
          </p:cNvPr>
          <p:cNvSpPr/>
          <p:nvPr/>
        </p:nvSpPr>
        <p:spPr>
          <a:xfrm rot="6593864">
            <a:off x="940870" y="3317225"/>
            <a:ext cx="2738324" cy="3596373"/>
          </a:xfrm>
          <a:prstGeom prst="rect">
            <a:avLst/>
          </a:pr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47291A-8DEA-A498-03A8-C0BF33B506FB}"/>
              </a:ext>
            </a:extLst>
          </p:cNvPr>
          <p:cNvSpPr/>
          <p:nvPr/>
        </p:nvSpPr>
        <p:spPr>
          <a:xfrm rot="1133043">
            <a:off x="858959" y="3904026"/>
            <a:ext cx="2803828" cy="25138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3025" cmpd="thinThick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48000">
                  <a:schemeClr val="accent4">
                    <a:lumMod val="60000"/>
                    <a:lumOff val="4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scene3d>
            <a:camera prst="orthographicFront"/>
            <a:lightRig rig="threePt" dir="t"/>
          </a:scene3d>
          <a:sp3d>
            <a:bevelT w="0"/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8673127F-E39E-5FA8-C528-054492949722}"/>
              </a:ext>
            </a:extLst>
          </p:cNvPr>
          <p:cNvSpPr/>
          <p:nvPr/>
        </p:nvSpPr>
        <p:spPr>
          <a:xfrm rot="3660000">
            <a:off x="2318353" y="4273754"/>
            <a:ext cx="1824789" cy="3596373"/>
          </a:xfrm>
          <a:custGeom>
            <a:avLst/>
            <a:gdLst>
              <a:gd name="connsiteX0" fmla="*/ 0 w 2738324"/>
              <a:gd name="connsiteY0" fmla="*/ 0 h 3596373"/>
              <a:gd name="connsiteX1" fmla="*/ 2738324 w 2738324"/>
              <a:gd name="connsiteY1" fmla="*/ 0 h 3596373"/>
              <a:gd name="connsiteX2" fmla="*/ 2738324 w 2738324"/>
              <a:gd name="connsiteY2" fmla="*/ 3596373 h 3596373"/>
              <a:gd name="connsiteX3" fmla="*/ 0 w 2738324"/>
              <a:gd name="connsiteY3" fmla="*/ 3596373 h 3596373"/>
              <a:gd name="connsiteX4" fmla="*/ 0 w 2738324"/>
              <a:gd name="connsiteY4" fmla="*/ 0 h 3596373"/>
              <a:gd name="connsiteX0" fmla="*/ 0 w 2752564"/>
              <a:gd name="connsiteY0" fmla="*/ 0 h 3596373"/>
              <a:gd name="connsiteX1" fmla="*/ 2738324 w 2752564"/>
              <a:gd name="connsiteY1" fmla="*/ 0 h 3596373"/>
              <a:gd name="connsiteX2" fmla="*/ 2752564 w 2752564"/>
              <a:gd name="connsiteY2" fmla="*/ 2003288 h 3596373"/>
              <a:gd name="connsiteX3" fmla="*/ 0 w 2752564"/>
              <a:gd name="connsiteY3" fmla="*/ 3596373 h 3596373"/>
              <a:gd name="connsiteX4" fmla="*/ 0 w 2752564"/>
              <a:gd name="connsiteY4" fmla="*/ 0 h 3596373"/>
              <a:gd name="connsiteX0" fmla="*/ 0 w 2764008"/>
              <a:gd name="connsiteY0" fmla="*/ 0 h 3596373"/>
              <a:gd name="connsiteX1" fmla="*/ 2764008 w 2764008"/>
              <a:gd name="connsiteY1" fmla="*/ 2009469 h 3596373"/>
              <a:gd name="connsiteX2" fmla="*/ 2752564 w 2764008"/>
              <a:gd name="connsiteY2" fmla="*/ 2003288 h 3596373"/>
              <a:gd name="connsiteX3" fmla="*/ 0 w 2764008"/>
              <a:gd name="connsiteY3" fmla="*/ 3596373 h 3596373"/>
              <a:gd name="connsiteX4" fmla="*/ 0 w 2764008"/>
              <a:gd name="connsiteY4" fmla="*/ 0 h 359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008" h="3596373">
                <a:moveTo>
                  <a:pt x="0" y="0"/>
                </a:moveTo>
                <a:lnTo>
                  <a:pt x="2764008" y="2009469"/>
                </a:lnTo>
                <a:lnTo>
                  <a:pt x="2752564" y="2003288"/>
                </a:lnTo>
                <a:lnTo>
                  <a:pt x="0" y="3596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F44C007-03A0-5385-F38E-2D61708F0683}"/>
              </a:ext>
            </a:extLst>
          </p:cNvPr>
          <p:cNvSpPr/>
          <p:nvPr/>
        </p:nvSpPr>
        <p:spPr>
          <a:xfrm rot="8947103">
            <a:off x="73702" y="3729625"/>
            <a:ext cx="2062097" cy="3596373"/>
          </a:xfrm>
          <a:custGeom>
            <a:avLst/>
            <a:gdLst>
              <a:gd name="connsiteX0" fmla="*/ 0 w 2738324"/>
              <a:gd name="connsiteY0" fmla="*/ 0 h 3596373"/>
              <a:gd name="connsiteX1" fmla="*/ 2738324 w 2738324"/>
              <a:gd name="connsiteY1" fmla="*/ 0 h 3596373"/>
              <a:gd name="connsiteX2" fmla="*/ 2738324 w 2738324"/>
              <a:gd name="connsiteY2" fmla="*/ 3596373 h 3596373"/>
              <a:gd name="connsiteX3" fmla="*/ 0 w 2738324"/>
              <a:gd name="connsiteY3" fmla="*/ 3596373 h 3596373"/>
              <a:gd name="connsiteX4" fmla="*/ 0 w 2738324"/>
              <a:gd name="connsiteY4" fmla="*/ 0 h 3596373"/>
              <a:gd name="connsiteX0" fmla="*/ 0 w 2752564"/>
              <a:gd name="connsiteY0" fmla="*/ 0 h 3596373"/>
              <a:gd name="connsiteX1" fmla="*/ 2738324 w 2752564"/>
              <a:gd name="connsiteY1" fmla="*/ 0 h 3596373"/>
              <a:gd name="connsiteX2" fmla="*/ 2752564 w 2752564"/>
              <a:gd name="connsiteY2" fmla="*/ 2003288 h 3596373"/>
              <a:gd name="connsiteX3" fmla="*/ 0 w 2752564"/>
              <a:gd name="connsiteY3" fmla="*/ 3596373 h 3596373"/>
              <a:gd name="connsiteX4" fmla="*/ 0 w 2752564"/>
              <a:gd name="connsiteY4" fmla="*/ 0 h 3596373"/>
              <a:gd name="connsiteX0" fmla="*/ 0 w 2764008"/>
              <a:gd name="connsiteY0" fmla="*/ 0 h 3596373"/>
              <a:gd name="connsiteX1" fmla="*/ 2764008 w 2764008"/>
              <a:gd name="connsiteY1" fmla="*/ 2009469 h 3596373"/>
              <a:gd name="connsiteX2" fmla="*/ 2752564 w 2764008"/>
              <a:gd name="connsiteY2" fmla="*/ 2003288 h 3596373"/>
              <a:gd name="connsiteX3" fmla="*/ 0 w 2764008"/>
              <a:gd name="connsiteY3" fmla="*/ 3596373 h 3596373"/>
              <a:gd name="connsiteX4" fmla="*/ 0 w 2764008"/>
              <a:gd name="connsiteY4" fmla="*/ 0 h 359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008" h="3596373">
                <a:moveTo>
                  <a:pt x="0" y="0"/>
                </a:moveTo>
                <a:lnTo>
                  <a:pt x="2764008" y="2009469"/>
                </a:lnTo>
                <a:lnTo>
                  <a:pt x="2752564" y="2003288"/>
                </a:lnTo>
                <a:lnTo>
                  <a:pt x="0" y="3596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94E49D21-46D3-E21B-DE05-AF9E833A3B7C}"/>
              </a:ext>
            </a:extLst>
          </p:cNvPr>
          <p:cNvSpPr/>
          <p:nvPr/>
        </p:nvSpPr>
        <p:spPr>
          <a:xfrm rot="17311305">
            <a:off x="1045659" y="3795952"/>
            <a:ext cx="1824789" cy="3429410"/>
          </a:xfrm>
          <a:custGeom>
            <a:avLst/>
            <a:gdLst>
              <a:gd name="connsiteX0" fmla="*/ 0 w 2738324"/>
              <a:gd name="connsiteY0" fmla="*/ 0 h 3596373"/>
              <a:gd name="connsiteX1" fmla="*/ 2738324 w 2738324"/>
              <a:gd name="connsiteY1" fmla="*/ 0 h 3596373"/>
              <a:gd name="connsiteX2" fmla="*/ 2738324 w 2738324"/>
              <a:gd name="connsiteY2" fmla="*/ 3596373 h 3596373"/>
              <a:gd name="connsiteX3" fmla="*/ 0 w 2738324"/>
              <a:gd name="connsiteY3" fmla="*/ 3596373 h 3596373"/>
              <a:gd name="connsiteX4" fmla="*/ 0 w 2738324"/>
              <a:gd name="connsiteY4" fmla="*/ 0 h 3596373"/>
              <a:gd name="connsiteX0" fmla="*/ 0 w 2752564"/>
              <a:gd name="connsiteY0" fmla="*/ 0 h 3596373"/>
              <a:gd name="connsiteX1" fmla="*/ 2738324 w 2752564"/>
              <a:gd name="connsiteY1" fmla="*/ 0 h 3596373"/>
              <a:gd name="connsiteX2" fmla="*/ 2752564 w 2752564"/>
              <a:gd name="connsiteY2" fmla="*/ 2003288 h 3596373"/>
              <a:gd name="connsiteX3" fmla="*/ 0 w 2752564"/>
              <a:gd name="connsiteY3" fmla="*/ 3596373 h 3596373"/>
              <a:gd name="connsiteX4" fmla="*/ 0 w 2752564"/>
              <a:gd name="connsiteY4" fmla="*/ 0 h 3596373"/>
              <a:gd name="connsiteX0" fmla="*/ 0 w 2764008"/>
              <a:gd name="connsiteY0" fmla="*/ 0 h 3596373"/>
              <a:gd name="connsiteX1" fmla="*/ 2764008 w 2764008"/>
              <a:gd name="connsiteY1" fmla="*/ 2009469 h 3596373"/>
              <a:gd name="connsiteX2" fmla="*/ 2752564 w 2764008"/>
              <a:gd name="connsiteY2" fmla="*/ 2003288 h 3596373"/>
              <a:gd name="connsiteX3" fmla="*/ 0 w 2764008"/>
              <a:gd name="connsiteY3" fmla="*/ 3596373 h 3596373"/>
              <a:gd name="connsiteX4" fmla="*/ 0 w 2764008"/>
              <a:gd name="connsiteY4" fmla="*/ 0 h 359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008" h="3596373">
                <a:moveTo>
                  <a:pt x="0" y="0"/>
                </a:moveTo>
                <a:lnTo>
                  <a:pt x="2764008" y="2009469"/>
                </a:lnTo>
                <a:lnTo>
                  <a:pt x="2752564" y="2003288"/>
                </a:lnTo>
                <a:lnTo>
                  <a:pt x="0" y="3596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966C560-3771-8384-8768-1D3DE769E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2" b="1"/>
          <a:stretch/>
        </p:blipFill>
        <p:spPr>
          <a:xfrm rot="1196665">
            <a:off x="548135" y="3747940"/>
            <a:ext cx="3523793" cy="2302418"/>
          </a:xfrm>
          <a:prstGeom prst="rect">
            <a:avLst/>
          </a:prstGeom>
          <a:effectLst>
            <a:outerShdw blurRad="127000" dist="50800" dir="5400000" algn="ctr" rotWithShape="0">
              <a:srgbClr val="000000">
                <a:alpha val="62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7150"/>
            <a:bevelB w="63500"/>
          </a:sp3d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A6008AE-F9FF-0183-2154-166452374729}"/>
              </a:ext>
            </a:extLst>
          </p:cNvPr>
          <p:cNvCxnSpPr/>
          <p:nvPr/>
        </p:nvCxnSpPr>
        <p:spPr>
          <a:xfrm>
            <a:off x="231494" y="231494"/>
            <a:ext cx="0" cy="3611301"/>
          </a:xfrm>
          <a:prstGeom prst="line">
            <a:avLst/>
          </a:prstGeom>
          <a:ln w="53975" cap="rnd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60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B0E694-4C69-B501-3756-BF6DD73145AF}"/>
              </a:ext>
            </a:extLst>
          </p:cNvPr>
          <p:cNvCxnSpPr>
            <a:cxnSpLocks/>
          </p:cNvCxnSpPr>
          <p:nvPr/>
        </p:nvCxnSpPr>
        <p:spPr>
          <a:xfrm flipH="1">
            <a:off x="2108522" y="231494"/>
            <a:ext cx="4794463" cy="0"/>
          </a:xfrm>
          <a:prstGeom prst="line">
            <a:avLst/>
          </a:prstGeom>
          <a:ln w="53975" cap="rnd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2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2DE2A35-BCB4-15D2-940E-EA94C459844D}"/>
              </a:ext>
            </a:extLst>
          </p:cNvPr>
          <p:cNvCxnSpPr>
            <a:cxnSpLocks/>
          </p:cNvCxnSpPr>
          <p:nvPr/>
        </p:nvCxnSpPr>
        <p:spPr>
          <a:xfrm>
            <a:off x="11928326" y="2056407"/>
            <a:ext cx="0" cy="4581674"/>
          </a:xfrm>
          <a:prstGeom prst="line">
            <a:avLst/>
          </a:prstGeom>
          <a:ln w="53975" cap="rnd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2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67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789ACEC-0F2E-75C6-CF0D-BE994E780B95}"/>
              </a:ext>
            </a:extLst>
          </p:cNvPr>
          <p:cNvCxnSpPr>
            <a:cxnSpLocks/>
          </p:cNvCxnSpPr>
          <p:nvPr/>
        </p:nvCxnSpPr>
        <p:spPr>
          <a:xfrm flipH="1">
            <a:off x="231494" y="6638081"/>
            <a:ext cx="4794463" cy="0"/>
          </a:xfrm>
          <a:prstGeom prst="line">
            <a:avLst/>
          </a:prstGeom>
          <a:ln w="53975" cap="rnd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2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DC7ACF14-ABC1-8982-A831-0E3A6D5E8183}"/>
              </a:ext>
            </a:extLst>
          </p:cNvPr>
          <p:cNvSpPr/>
          <p:nvPr/>
        </p:nvSpPr>
        <p:spPr>
          <a:xfrm>
            <a:off x="145915" y="136187"/>
            <a:ext cx="11896927" cy="6585626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B9B09B"/>
                </a:gs>
                <a:gs pos="77645">
                  <a:schemeClr val="accent4">
                    <a:lumMod val="60000"/>
                    <a:lumOff val="40000"/>
                    <a:alpha val="38000"/>
                  </a:schemeClr>
                </a:gs>
                <a:gs pos="27952">
                  <a:schemeClr val="accent4">
                    <a:lumMod val="60000"/>
                    <a:lumOff val="40000"/>
                    <a:alpha val="78000"/>
                  </a:schemeClr>
                </a:gs>
                <a:gs pos="46900">
                  <a:srgbClr val="BBAB87">
                    <a:alpha val="60000"/>
                  </a:srgbClr>
                </a:gs>
                <a:gs pos="100000">
                  <a:srgbClr val="BDA57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DA57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C6EB1-171C-A784-DBD6-C620207C9E10}"/>
              </a:ext>
            </a:extLst>
          </p:cNvPr>
          <p:cNvSpPr/>
          <p:nvPr/>
        </p:nvSpPr>
        <p:spPr>
          <a:xfrm rot="6593864">
            <a:off x="1403858" y="2645405"/>
            <a:ext cx="2738324" cy="3596373"/>
          </a:xfrm>
          <a:prstGeom prst="rect">
            <a:avLst/>
          </a:pr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966C560-3771-8384-8768-1D3DE769E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902" b="1"/>
          <a:stretch/>
        </p:blipFill>
        <p:spPr>
          <a:xfrm rot="1196665" flipV="1">
            <a:off x="1806503" y="1186325"/>
            <a:ext cx="3523793" cy="2019516"/>
          </a:xfrm>
          <a:prstGeom prst="rect">
            <a:avLst/>
          </a:prstGeom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57150"/>
            <a:bevelB w="63500"/>
          </a:sp3d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94B4D5-8F91-2A0E-CC00-68FF0AF20218}"/>
              </a:ext>
            </a:extLst>
          </p:cNvPr>
          <p:cNvSpPr/>
          <p:nvPr/>
        </p:nvSpPr>
        <p:spPr>
          <a:xfrm rot="1111993">
            <a:off x="1263669" y="3239459"/>
            <a:ext cx="2803828" cy="24363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3025" cmpd="thinThick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48000">
                  <a:schemeClr val="accent4">
                    <a:lumMod val="60000"/>
                    <a:lumOff val="4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scene3d>
            <a:camera prst="orthographicFront"/>
            <a:lightRig rig="threePt" dir="t"/>
          </a:scene3d>
          <a:sp3d>
            <a:bevelT w="0"/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8673127F-E39E-5FA8-C528-054492949722}"/>
              </a:ext>
            </a:extLst>
          </p:cNvPr>
          <p:cNvSpPr/>
          <p:nvPr/>
        </p:nvSpPr>
        <p:spPr>
          <a:xfrm rot="3660000">
            <a:off x="2781341" y="3601934"/>
            <a:ext cx="1824789" cy="3596373"/>
          </a:xfrm>
          <a:custGeom>
            <a:avLst/>
            <a:gdLst>
              <a:gd name="connsiteX0" fmla="*/ 0 w 2738324"/>
              <a:gd name="connsiteY0" fmla="*/ 0 h 3596373"/>
              <a:gd name="connsiteX1" fmla="*/ 2738324 w 2738324"/>
              <a:gd name="connsiteY1" fmla="*/ 0 h 3596373"/>
              <a:gd name="connsiteX2" fmla="*/ 2738324 w 2738324"/>
              <a:gd name="connsiteY2" fmla="*/ 3596373 h 3596373"/>
              <a:gd name="connsiteX3" fmla="*/ 0 w 2738324"/>
              <a:gd name="connsiteY3" fmla="*/ 3596373 h 3596373"/>
              <a:gd name="connsiteX4" fmla="*/ 0 w 2738324"/>
              <a:gd name="connsiteY4" fmla="*/ 0 h 3596373"/>
              <a:gd name="connsiteX0" fmla="*/ 0 w 2752564"/>
              <a:gd name="connsiteY0" fmla="*/ 0 h 3596373"/>
              <a:gd name="connsiteX1" fmla="*/ 2738324 w 2752564"/>
              <a:gd name="connsiteY1" fmla="*/ 0 h 3596373"/>
              <a:gd name="connsiteX2" fmla="*/ 2752564 w 2752564"/>
              <a:gd name="connsiteY2" fmla="*/ 2003288 h 3596373"/>
              <a:gd name="connsiteX3" fmla="*/ 0 w 2752564"/>
              <a:gd name="connsiteY3" fmla="*/ 3596373 h 3596373"/>
              <a:gd name="connsiteX4" fmla="*/ 0 w 2752564"/>
              <a:gd name="connsiteY4" fmla="*/ 0 h 3596373"/>
              <a:gd name="connsiteX0" fmla="*/ 0 w 2764008"/>
              <a:gd name="connsiteY0" fmla="*/ 0 h 3596373"/>
              <a:gd name="connsiteX1" fmla="*/ 2764008 w 2764008"/>
              <a:gd name="connsiteY1" fmla="*/ 2009469 h 3596373"/>
              <a:gd name="connsiteX2" fmla="*/ 2752564 w 2764008"/>
              <a:gd name="connsiteY2" fmla="*/ 2003288 h 3596373"/>
              <a:gd name="connsiteX3" fmla="*/ 0 w 2764008"/>
              <a:gd name="connsiteY3" fmla="*/ 3596373 h 3596373"/>
              <a:gd name="connsiteX4" fmla="*/ 0 w 2764008"/>
              <a:gd name="connsiteY4" fmla="*/ 0 h 359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008" h="3596373">
                <a:moveTo>
                  <a:pt x="0" y="0"/>
                </a:moveTo>
                <a:lnTo>
                  <a:pt x="2764008" y="2009469"/>
                </a:lnTo>
                <a:lnTo>
                  <a:pt x="2752564" y="2003288"/>
                </a:lnTo>
                <a:lnTo>
                  <a:pt x="0" y="3596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F44C007-03A0-5385-F38E-2D61708F0683}"/>
              </a:ext>
            </a:extLst>
          </p:cNvPr>
          <p:cNvSpPr/>
          <p:nvPr/>
        </p:nvSpPr>
        <p:spPr>
          <a:xfrm rot="8947103">
            <a:off x="536690" y="3057805"/>
            <a:ext cx="2062097" cy="3596373"/>
          </a:xfrm>
          <a:custGeom>
            <a:avLst/>
            <a:gdLst>
              <a:gd name="connsiteX0" fmla="*/ 0 w 2738324"/>
              <a:gd name="connsiteY0" fmla="*/ 0 h 3596373"/>
              <a:gd name="connsiteX1" fmla="*/ 2738324 w 2738324"/>
              <a:gd name="connsiteY1" fmla="*/ 0 h 3596373"/>
              <a:gd name="connsiteX2" fmla="*/ 2738324 w 2738324"/>
              <a:gd name="connsiteY2" fmla="*/ 3596373 h 3596373"/>
              <a:gd name="connsiteX3" fmla="*/ 0 w 2738324"/>
              <a:gd name="connsiteY3" fmla="*/ 3596373 h 3596373"/>
              <a:gd name="connsiteX4" fmla="*/ 0 w 2738324"/>
              <a:gd name="connsiteY4" fmla="*/ 0 h 3596373"/>
              <a:gd name="connsiteX0" fmla="*/ 0 w 2752564"/>
              <a:gd name="connsiteY0" fmla="*/ 0 h 3596373"/>
              <a:gd name="connsiteX1" fmla="*/ 2738324 w 2752564"/>
              <a:gd name="connsiteY1" fmla="*/ 0 h 3596373"/>
              <a:gd name="connsiteX2" fmla="*/ 2752564 w 2752564"/>
              <a:gd name="connsiteY2" fmla="*/ 2003288 h 3596373"/>
              <a:gd name="connsiteX3" fmla="*/ 0 w 2752564"/>
              <a:gd name="connsiteY3" fmla="*/ 3596373 h 3596373"/>
              <a:gd name="connsiteX4" fmla="*/ 0 w 2752564"/>
              <a:gd name="connsiteY4" fmla="*/ 0 h 3596373"/>
              <a:gd name="connsiteX0" fmla="*/ 0 w 2764008"/>
              <a:gd name="connsiteY0" fmla="*/ 0 h 3596373"/>
              <a:gd name="connsiteX1" fmla="*/ 2764008 w 2764008"/>
              <a:gd name="connsiteY1" fmla="*/ 2009469 h 3596373"/>
              <a:gd name="connsiteX2" fmla="*/ 2752564 w 2764008"/>
              <a:gd name="connsiteY2" fmla="*/ 2003288 h 3596373"/>
              <a:gd name="connsiteX3" fmla="*/ 0 w 2764008"/>
              <a:gd name="connsiteY3" fmla="*/ 3596373 h 3596373"/>
              <a:gd name="connsiteX4" fmla="*/ 0 w 2764008"/>
              <a:gd name="connsiteY4" fmla="*/ 0 h 359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008" h="3596373">
                <a:moveTo>
                  <a:pt x="0" y="0"/>
                </a:moveTo>
                <a:lnTo>
                  <a:pt x="2764008" y="2009469"/>
                </a:lnTo>
                <a:lnTo>
                  <a:pt x="2752564" y="2003288"/>
                </a:lnTo>
                <a:lnTo>
                  <a:pt x="0" y="3596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94E49D21-46D3-E21B-DE05-AF9E833A3B7C}"/>
              </a:ext>
            </a:extLst>
          </p:cNvPr>
          <p:cNvSpPr/>
          <p:nvPr/>
        </p:nvSpPr>
        <p:spPr>
          <a:xfrm rot="17311305">
            <a:off x="1508647" y="3124132"/>
            <a:ext cx="1824789" cy="3429410"/>
          </a:xfrm>
          <a:custGeom>
            <a:avLst/>
            <a:gdLst>
              <a:gd name="connsiteX0" fmla="*/ 0 w 2738324"/>
              <a:gd name="connsiteY0" fmla="*/ 0 h 3596373"/>
              <a:gd name="connsiteX1" fmla="*/ 2738324 w 2738324"/>
              <a:gd name="connsiteY1" fmla="*/ 0 h 3596373"/>
              <a:gd name="connsiteX2" fmla="*/ 2738324 w 2738324"/>
              <a:gd name="connsiteY2" fmla="*/ 3596373 h 3596373"/>
              <a:gd name="connsiteX3" fmla="*/ 0 w 2738324"/>
              <a:gd name="connsiteY3" fmla="*/ 3596373 h 3596373"/>
              <a:gd name="connsiteX4" fmla="*/ 0 w 2738324"/>
              <a:gd name="connsiteY4" fmla="*/ 0 h 3596373"/>
              <a:gd name="connsiteX0" fmla="*/ 0 w 2752564"/>
              <a:gd name="connsiteY0" fmla="*/ 0 h 3596373"/>
              <a:gd name="connsiteX1" fmla="*/ 2738324 w 2752564"/>
              <a:gd name="connsiteY1" fmla="*/ 0 h 3596373"/>
              <a:gd name="connsiteX2" fmla="*/ 2752564 w 2752564"/>
              <a:gd name="connsiteY2" fmla="*/ 2003288 h 3596373"/>
              <a:gd name="connsiteX3" fmla="*/ 0 w 2752564"/>
              <a:gd name="connsiteY3" fmla="*/ 3596373 h 3596373"/>
              <a:gd name="connsiteX4" fmla="*/ 0 w 2752564"/>
              <a:gd name="connsiteY4" fmla="*/ 0 h 3596373"/>
              <a:gd name="connsiteX0" fmla="*/ 0 w 2764008"/>
              <a:gd name="connsiteY0" fmla="*/ 0 h 3596373"/>
              <a:gd name="connsiteX1" fmla="*/ 2764008 w 2764008"/>
              <a:gd name="connsiteY1" fmla="*/ 2009469 h 3596373"/>
              <a:gd name="connsiteX2" fmla="*/ 2752564 w 2764008"/>
              <a:gd name="connsiteY2" fmla="*/ 2003288 h 3596373"/>
              <a:gd name="connsiteX3" fmla="*/ 0 w 2764008"/>
              <a:gd name="connsiteY3" fmla="*/ 3596373 h 3596373"/>
              <a:gd name="connsiteX4" fmla="*/ 0 w 2764008"/>
              <a:gd name="connsiteY4" fmla="*/ 0 h 359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008" h="3596373">
                <a:moveTo>
                  <a:pt x="0" y="0"/>
                </a:moveTo>
                <a:lnTo>
                  <a:pt x="2764008" y="2009469"/>
                </a:lnTo>
                <a:lnTo>
                  <a:pt x="2752564" y="2003288"/>
                </a:lnTo>
                <a:lnTo>
                  <a:pt x="0" y="3596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1BAB45-1FDD-C92A-1C3C-B5CA7D651559}"/>
              </a:ext>
            </a:extLst>
          </p:cNvPr>
          <p:cNvSpPr/>
          <p:nvPr/>
        </p:nvSpPr>
        <p:spPr>
          <a:xfrm rot="939896">
            <a:off x="2176765" y="7927385"/>
            <a:ext cx="7748954" cy="10158875"/>
          </a:xfrm>
          <a:prstGeom prst="rect">
            <a:avLst/>
          </a:pr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 w="104775"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9098">
                  <a:schemeClr val="accent4">
                    <a:lumMod val="75000"/>
                  </a:schemeClr>
                </a:gs>
                <a:gs pos="22520">
                  <a:schemeClr val="accent4">
                    <a:lumMod val="20000"/>
                    <a:lumOff val="80000"/>
                  </a:schemeClr>
                </a:gs>
                <a:gs pos="41474">
                  <a:schemeClr val="accent4">
                    <a:lumMod val="40000"/>
                    <a:lumOff val="60000"/>
                  </a:schemeClr>
                </a:gs>
                <a:gs pos="60902">
                  <a:schemeClr val="accent4">
                    <a:lumMod val="75000"/>
                  </a:schemeClr>
                </a:gs>
                <a:gs pos="74000">
                  <a:schemeClr val="accent4">
                    <a:lumMod val="20000"/>
                    <a:lumOff val="80000"/>
                  </a:schemeClr>
                </a:gs>
                <a:gs pos="83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00F959-AA17-CAD1-9C37-6DEB7424A7B1}"/>
              </a:ext>
            </a:extLst>
          </p:cNvPr>
          <p:cNvCxnSpPr>
            <a:cxnSpLocks/>
          </p:cNvCxnSpPr>
          <p:nvPr/>
        </p:nvCxnSpPr>
        <p:spPr>
          <a:xfrm flipV="1">
            <a:off x="1698978" y="8286409"/>
            <a:ext cx="2141317" cy="7523544"/>
          </a:xfrm>
          <a:prstGeom prst="line">
            <a:avLst/>
          </a:prstGeom>
          <a:ln w="14605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6000">
                  <a:schemeClr val="accent4">
                    <a:lumMod val="75000"/>
                  </a:schemeClr>
                </a:gs>
                <a:gs pos="47000">
                  <a:srgbClr val="FFE69B"/>
                </a:gs>
                <a:gs pos="34000">
                  <a:srgbClr val="E2C670"/>
                </a:gs>
                <a:gs pos="43000">
                  <a:schemeClr val="accent4">
                    <a:lumMod val="20000"/>
                    <a:lumOff val="80000"/>
                  </a:schemeClr>
                </a:gs>
                <a:gs pos="62000">
                  <a:schemeClr val="accent4">
                    <a:lumMod val="60000"/>
                    <a:lumOff val="40000"/>
                  </a:schemeClr>
                </a:gs>
                <a:gs pos="8300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3500000" scaled="1"/>
              <a:tileRect/>
            </a:gradFill>
            <a:prstDash val="sysDash"/>
          </a:ln>
          <a:effectLst>
            <a:glow rad="38100">
              <a:schemeClr val="accent4">
                <a:lumMod val="60000"/>
                <a:lumOff val="40000"/>
                <a:alpha val="4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7F50602-1797-0CB3-DCC8-51A17616113E}"/>
              </a:ext>
            </a:extLst>
          </p:cNvPr>
          <p:cNvCxnSpPr>
            <a:cxnSpLocks/>
          </p:cNvCxnSpPr>
          <p:nvPr/>
        </p:nvCxnSpPr>
        <p:spPr>
          <a:xfrm flipH="1">
            <a:off x="2108522" y="231494"/>
            <a:ext cx="4794463" cy="0"/>
          </a:xfrm>
          <a:prstGeom prst="line">
            <a:avLst/>
          </a:prstGeom>
          <a:ln w="53975" cap="rnd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2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70BE4C-39E6-3BC6-0670-6C399A7EBE5D}"/>
              </a:ext>
            </a:extLst>
          </p:cNvPr>
          <p:cNvCxnSpPr/>
          <p:nvPr/>
        </p:nvCxnSpPr>
        <p:spPr>
          <a:xfrm>
            <a:off x="231494" y="231494"/>
            <a:ext cx="0" cy="3611301"/>
          </a:xfrm>
          <a:prstGeom prst="line">
            <a:avLst/>
          </a:prstGeom>
          <a:ln w="53975" cap="rnd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60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1202641-69FB-CF9A-27E1-0B8378F16C9C}"/>
              </a:ext>
            </a:extLst>
          </p:cNvPr>
          <p:cNvCxnSpPr>
            <a:cxnSpLocks/>
          </p:cNvCxnSpPr>
          <p:nvPr/>
        </p:nvCxnSpPr>
        <p:spPr>
          <a:xfrm>
            <a:off x="11928326" y="2056407"/>
            <a:ext cx="0" cy="4581674"/>
          </a:xfrm>
          <a:prstGeom prst="line">
            <a:avLst/>
          </a:prstGeom>
          <a:ln w="53975" cap="rnd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2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7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66449E4-CCCC-0493-0F15-872114F4B228}"/>
              </a:ext>
            </a:extLst>
          </p:cNvPr>
          <p:cNvCxnSpPr>
            <a:cxnSpLocks/>
          </p:cNvCxnSpPr>
          <p:nvPr/>
        </p:nvCxnSpPr>
        <p:spPr>
          <a:xfrm>
            <a:off x="11928326" y="2056407"/>
            <a:ext cx="0" cy="4581674"/>
          </a:xfrm>
          <a:prstGeom prst="line">
            <a:avLst/>
          </a:prstGeom>
          <a:ln w="53975" cap="rnd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2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B588EE9-1EE5-2DDA-AB1F-28722D6D5C61}"/>
              </a:ext>
            </a:extLst>
          </p:cNvPr>
          <p:cNvCxnSpPr>
            <a:cxnSpLocks/>
          </p:cNvCxnSpPr>
          <p:nvPr/>
        </p:nvCxnSpPr>
        <p:spPr>
          <a:xfrm flipH="1">
            <a:off x="231494" y="6638081"/>
            <a:ext cx="4794463" cy="0"/>
          </a:xfrm>
          <a:prstGeom prst="line">
            <a:avLst/>
          </a:prstGeom>
          <a:ln w="53975" cap="rnd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2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DC7ACF14-ABC1-8982-A831-0E3A6D5E8183}"/>
              </a:ext>
            </a:extLst>
          </p:cNvPr>
          <p:cNvSpPr/>
          <p:nvPr/>
        </p:nvSpPr>
        <p:spPr>
          <a:xfrm>
            <a:off x="145915" y="136187"/>
            <a:ext cx="11896927" cy="6585626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rgbClr val="B9B09B"/>
                </a:gs>
                <a:gs pos="77645">
                  <a:schemeClr val="accent4">
                    <a:lumMod val="60000"/>
                    <a:lumOff val="40000"/>
                    <a:alpha val="38000"/>
                  </a:schemeClr>
                </a:gs>
                <a:gs pos="27952">
                  <a:schemeClr val="accent4">
                    <a:lumMod val="60000"/>
                    <a:lumOff val="40000"/>
                    <a:alpha val="78000"/>
                  </a:schemeClr>
                </a:gs>
                <a:gs pos="46900">
                  <a:srgbClr val="BBAB87">
                    <a:alpha val="60000"/>
                  </a:srgbClr>
                </a:gs>
                <a:gs pos="100000">
                  <a:srgbClr val="BDA57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DA57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C6EB1-171C-A784-DBD6-C620207C9E10}"/>
              </a:ext>
            </a:extLst>
          </p:cNvPr>
          <p:cNvSpPr/>
          <p:nvPr/>
        </p:nvSpPr>
        <p:spPr>
          <a:xfrm rot="6593864">
            <a:off x="-783757" y="8721330"/>
            <a:ext cx="2738324" cy="3596373"/>
          </a:xfrm>
          <a:prstGeom prst="rect">
            <a:avLst/>
          </a:pr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966C560-3771-8384-8768-1D3DE769E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902" b="1"/>
          <a:stretch/>
        </p:blipFill>
        <p:spPr>
          <a:xfrm rot="1196665" flipV="1">
            <a:off x="-381112" y="7262250"/>
            <a:ext cx="3523793" cy="2019516"/>
          </a:xfrm>
          <a:prstGeom prst="rect">
            <a:avLst/>
          </a:prstGeom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57150"/>
            <a:bevelB w="63500"/>
          </a:sp3d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94B4D5-8F91-2A0E-CC00-68FF0AF20218}"/>
              </a:ext>
            </a:extLst>
          </p:cNvPr>
          <p:cNvSpPr/>
          <p:nvPr/>
        </p:nvSpPr>
        <p:spPr>
          <a:xfrm rot="1111993">
            <a:off x="3056726" y="-3268034"/>
            <a:ext cx="2803828" cy="24363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3025" cmpd="thinThick"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48000">
                  <a:schemeClr val="accent4">
                    <a:lumMod val="60000"/>
                    <a:lumOff val="4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scene3d>
            <a:camera prst="orthographicFront"/>
            <a:lightRig rig="threePt" dir="t"/>
          </a:scene3d>
          <a:sp3d>
            <a:bevelT w="0"/>
            <a:bevelB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8673127F-E39E-5FA8-C528-054492949722}"/>
              </a:ext>
            </a:extLst>
          </p:cNvPr>
          <p:cNvSpPr/>
          <p:nvPr/>
        </p:nvSpPr>
        <p:spPr>
          <a:xfrm rot="3660000">
            <a:off x="593726" y="9677859"/>
            <a:ext cx="1824789" cy="3596373"/>
          </a:xfrm>
          <a:custGeom>
            <a:avLst/>
            <a:gdLst>
              <a:gd name="connsiteX0" fmla="*/ 0 w 2738324"/>
              <a:gd name="connsiteY0" fmla="*/ 0 h 3596373"/>
              <a:gd name="connsiteX1" fmla="*/ 2738324 w 2738324"/>
              <a:gd name="connsiteY1" fmla="*/ 0 h 3596373"/>
              <a:gd name="connsiteX2" fmla="*/ 2738324 w 2738324"/>
              <a:gd name="connsiteY2" fmla="*/ 3596373 h 3596373"/>
              <a:gd name="connsiteX3" fmla="*/ 0 w 2738324"/>
              <a:gd name="connsiteY3" fmla="*/ 3596373 h 3596373"/>
              <a:gd name="connsiteX4" fmla="*/ 0 w 2738324"/>
              <a:gd name="connsiteY4" fmla="*/ 0 h 3596373"/>
              <a:gd name="connsiteX0" fmla="*/ 0 w 2752564"/>
              <a:gd name="connsiteY0" fmla="*/ 0 h 3596373"/>
              <a:gd name="connsiteX1" fmla="*/ 2738324 w 2752564"/>
              <a:gd name="connsiteY1" fmla="*/ 0 h 3596373"/>
              <a:gd name="connsiteX2" fmla="*/ 2752564 w 2752564"/>
              <a:gd name="connsiteY2" fmla="*/ 2003288 h 3596373"/>
              <a:gd name="connsiteX3" fmla="*/ 0 w 2752564"/>
              <a:gd name="connsiteY3" fmla="*/ 3596373 h 3596373"/>
              <a:gd name="connsiteX4" fmla="*/ 0 w 2752564"/>
              <a:gd name="connsiteY4" fmla="*/ 0 h 3596373"/>
              <a:gd name="connsiteX0" fmla="*/ 0 w 2764008"/>
              <a:gd name="connsiteY0" fmla="*/ 0 h 3596373"/>
              <a:gd name="connsiteX1" fmla="*/ 2764008 w 2764008"/>
              <a:gd name="connsiteY1" fmla="*/ 2009469 h 3596373"/>
              <a:gd name="connsiteX2" fmla="*/ 2752564 w 2764008"/>
              <a:gd name="connsiteY2" fmla="*/ 2003288 h 3596373"/>
              <a:gd name="connsiteX3" fmla="*/ 0 w 2764008"/>
              <a:gd name="connsiteY3" fmla="*/ 3596373 h 3596373"/>
              <a:gd name="connsiteX4" fmla="*/ 0 w 2764008"/>
              <a:gd name="connsiteY4" fmla="*/ 0 h 359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008" h="3596373">
                <a:moveTo>
                  <a:pt x="0" y="0"/>
                </a:moveTo>
                <a:lnTo>
                  <a:pt x="2764008" y="2009469"/>
                </a:lnTo>
                <a:lnTo>
                  <a:pt x="2752564" y="2003288"/>
                </a:lnTo>
                <a:lnTo>
                  <a:pt x="0" y="3596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id="{9F44C007-03A0-5385-F38E-2D61708F0683}"/>
              </a:ext>
            </a:extLst>
          </p:cNvPr>
          <p:cNvSpPr/>
          <p:nvPr/>
        </p:nvSpPr>
        <p:spPr>
          <a:xfrm rot="8947103">
            <a:off x="-1650925" y="9133730"/>
            <a:ext cx="2062097" cy="3596373"/>
          </a:xfrm>
          <a:custGeom>
            <a:avLst/>
            <a:gdLst>
              <a:gd name="connsiteX0" fmla="*/ 0 w 2738324"/>
              <a:gd name="connsiteY0" fmla="*/ 0 h 3596373"/>
              <a:gd name="connsiteX1" fmla="*/ 2738324 w 2738324"/>
              <a:gd name="connsiteY1" fmla="*/ 0 h 3596373"/>
              <a:gd name="connsiteX2" fmla="*/ 2738324 w 2738324"/>
              <a:gd name="connsiteY2" fmla="*/ 3596373 h 3596373"/>
              <a:gd name="connsiteX3" fmla="*/ 0 w 2738324"/>
              <a:gd name="connsiteY3" fmla="*/ 3596373 h 3596373"/>
              <a:gd name="connsiteX4" fmla="*/ 0 w 2738324"/>
              <a:gd name="connsiteY4" fmla="*/ 0 h 3596373"/>
              <a:gd name="connsiteX0" fmla="*/ 0 w 2752564"/>
              <a:gd name="connsiteY0" fmla="*/ 0 h 3596373"/>
              <a:gd name="connsiteX1" fmla="*/ 2738324 w 2752564"/>
              <a:gd name="connsiteY1" fmla="*/ 0 h 3596373"/>
              <a:gd name="connsiteX2" fmla="*/ 2752564 w 2752564"/>
              <a:gd name="connsiteY2" fmla="*/ 2003288 h 3596373"/>
              <a:gd name="connsiteX3" fmla="*/ 0 w 2752564"/>
              <a:gd name="connsiteY3" fmla="*/ 3596373 h 3596373"/>
              <a:gd name="connsiteX4" fmla="*/ 0 w 2752564"/>
              <a:gd name="connsiteY4" fmla="*/ 0 h 3596373"/>
              <a:gd name="connsiteX0" fmla="*/ 0 w 2764008"/>
              <a:gd name="connsiteY0" fmla="*/ 0 h 3596373"/>
              <a:gd name="connsiteX1" fmla="*/ 2764008 w 2764008"/>
              <a:gd name="connsiteY1" fmla="*/ 2009469 h 3596373"/>
              <a:gd name="connsiteX2" fmla="*/ 2752564 w 2764008"/>
              <a:gd name="connsiteY2" fmla="*/ 2003288 h 3596373"/>
              <a:gd name="connsiteX3" fmla="*/ 0 w 2764008"/>
              <a:gd name="connsiteY3" fmla="*/ 3596373 h 3596373"/>
              <a:gd name="connsiteX4" fmla="*/ 0 w 2764008"/>
              <a:gd name="connsiteY4" fmla="*/ 0 h 359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008" h="3596373">
                <a:moveTo>
                  <a:pt x="0" y="0"/>
                </a:moveTo>
                <a:lnTo>
                  <a:pt x="2764008" y="2009469"/>
                </a:lnTo>
                <a:lnTo>
                  <a:pt x="2752564" y="2003288"/>
                </a:lnTo>
                <a:lnTo>
                  <a:pt x="0" y="3596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94E49D21-46D3-E21B-DE05-AF9E833A3B7C}"/>
              </a:ext>
            </a:extLst>
          </p:cNvPr>
          <p:cNvSpPr/>
          <p:nvPr/>
        </p:nvSpPr>
        <p:spPr>
          <a:xfrm rot="17311305">
            <a:off x="-678968" y="9200057"/>
            <a:ext cx="1824789" cy="3429410"/>
          </a:xfrm>
          <a:custGeom>
            <a:avLst/>
            <a:gdLst>
              <a:gd name="connsiteX0" fmla="*/ 0 w 2738324"/>
              <a:gd name="connsiteY0" fmla="*/ 0 h 3596373"/>
              <a:gd name="connsiteX1" fmla="*/ 2738324 w 2738324"/>
              <a:gd name="connsiteY1" fmla="*/ 0 h 3596373"/>
              <a:gd name="connsiteX2" fmla="*/ 2738324 w 2738324"/>
              <a:gd name="connsiteY2" fmla="*/ 3596373 h 3596373"/>
              <a:gd name="connsiteX3" fmla="*/ 0 w 2738324"/>
              <a:gd name="connsiteY3" fmla="*/ 3596373 h 3596373"/>
              <a:gd name="connsiteX4" fmla="*/ 0 w 2738324"/>
              <a:gd name="connsiteY4" fmla="*/ 0 h 3596373"/>
              <a:gd name="connsiteX0" fmla="*/ 0 w 2752564"/>
              <a:gd name="connsiteY0" fmla="*/ 0 h 3596373"/>
              <a:gd name="connsiteX1" fmla="*/ 2738324 w 2752564"/>
              <a:gd name="connsiteY1" fmla="*/ 0 h 3596373"/>
              <a:gd name="connsiteX2" fmla="*/ 2752564 w 2752564"/>
              <a:gd name="connsiteY2" fmla="*/ 2003288 h 3596373"/>
              <a:gd name="connsiteX3" fmla="*/ 0 w 2752564"/>
              <a:gd name="connsiteY3" fmla="*/ 3596373 h 3596373"/>
              <a:gd name="connsiteX4" fmla="*/ 0 w 2752564"/>
              <a:gd name="connsiteY4" fmla="*/ 0 h 3596373"/>
              <a:gd name="connsiteX0" fmla="*/ 0 w 2764008"/>
              <a:gd name="connsiteY0" fmla="*/ 0 h 3596373"/>
              <a:gd name="connsiteX1" fmla="*/ 2764008 w 2764008"/>
              <a:gd name="connsiteY1" fmla="*/ 2009469 h 3596373"/>
              <a:gd name="connsiteX2" fmla="*/ 2752564 w 2764008"/>
              <a:gd name="connsiteY2" fmla="*/ 2003288 h 3596373"/>
              <a:gd name="connsiteX3" fmla="*/ 0 w 2764008"/>
              <a:gd name="connsiteY3" fmla="*/ 3596373 h 3596373"/>
              <a:gd name="connsiteX4" fmla="*/ 0 w 2764008"/>
              <a:gd name="connsiteY4" fmla="*/ 0 h 359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008" h="3596373">
                <a:moveTo>
                  <a:pt x="0" y="0"/>
                </a:moveTo>
                <a:lnTo>
                  <a:pt x="2764008" y="2009469"/>
                </a:lnTo>
                <a:lnTo>
                  <a:pt x="2752564" y="2003288"/>
                </a:lnTo>
                <a:lnTo>
                  <a:pt x="0" y="35963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241300" dist="50800" dir="5400000" sx="102000" sy="102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7F836F-A5CD-37F6-0C5F-CF283BBEEBB0}"/>
              </a:ext>
            </a:extLst>
          </p:cNvPr>
          <p:cNvCxnSpPr>
            <a:cxnSpLocks/>
          </p:cNvCxnSpPr>
          <p:nvPr/>
        </p:nvCxnSpPr>
        <p:spPr>
          <a:xfrm flipH="1">
            <a:off x="2108522" y="231494"/>
            <a:ext cx="4794463" cy="0"/>
          </a:xfrm>
          <a:prstGeom prst="line">
            <a:avLst/>
          </a:prstGeom>
          <a:ln w="53975" cap="rnd"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2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79634BB-4C89-89AE-B283-B3F716ED805D}"/>
              </a:ext>
            </a:extLst>
          </p:cNvPr>
          <p:cNvCxnSpPr/>
          <p:nvPr/>
        </p:nvCxnSpPr>
        <p:spPr>
          <a:xfrm>
            <a:off x="231494" y="231494"/>
            <a:ext cx="0" cy="3611301"/>
          </a:xfrm>
          <a:prstGeom prst="line">
            <a:avLst/>
          </a:prstGeom>
          <a:ln w="53975" cap="rnd"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60000">
                  <a:srgbClr val="C69D1F"/>
                </a:gs>
                <a:gs pos="35000">
                  <a:schemeClr val="accent4">
                    <a:lumMod val="40000"/>
                    <a:lumOff val="60000"/>
                  </a:schemeClr>
                </a:gs>
                <a:gs pos="7100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2B6F6F5A-E108-FE62-7B90-ADD76470546A}"/>
              </a:ext>
            </a:extLst>
          </p:cNvPr>
          <p:cNvSpPr/>
          <p:nvPr/>
        </p:nvSpPr>
        <p:spPr>
          <a:xfrm rot="939896">
            <a:off x="5594868" y="-885348"/>
            <a:ext cx="7748954" cy="10465183"/>
          </a:xfrm>
          <a:prstGeom prst="rect">
            <a:avLst/>
          </a:prstGeom>
          <a:gradFill>
            <a:gsLst>
              <a:gs pos="64000">
                <a:srgbClr val="C7B471"/>
              </a:gs>
              <a:gs pos="35000">
                <a:srgbClr val="D4C672"/>
              </a:gs>
              <a:gs pos="0">
                <a:srgbClr val="BDA571"/>
              </a:gs>
              <a:gs pos="100000">
                <a:srgbClr val="BDA571"/>
              </a:gs>
            </a:gsLst>
            <a:path path="circle">
              <a:fillToRect t="100000" r="100000"/>
            </a:path>
          </a:gradFill>
          <a:ln w="104775"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9098">
                  <a:schemeClr val="accent4">
                    <a:lumMod val="75000"/>
                  </a:schemeClr>
                </a:gs>
                <a:gs pos="22520">
                  <a:schemeClr val="accent4">
                    <a:lumMod val="20000"/>
                    <a:lumOff val="80000"/>
                  </a:schemeClr>
                </a:gs>
                <a:gs pos="41474">
                  <a:schemeClr val="accent4">
                    <a:lumMod val="40000"/>
                    <a:lumOff val="60000"/>
                  </a:schemeClr>
                </a:gs>
                <a:gs pos="60902">
                  <a:schemeClr val="accent4">
                    <a:lumMod val="75000"/>
                  </a:schemeClr>
                </a:gs>
                <a:gs pos="74000">
                  <a:schemeClr val="accent4">
                    <a:lumMod val="20000"/>
                    <a:lumOff val="80000"/>
                  </a:schemeClr>
                </a:gs>
                <a:gs pos="83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3A4D7A5-4998-04EC-4D65-8DE9AB9BDED8}"/>
              </a:ext>
            </a:extLst>
          </p:cNvPr>
          <p:cNvCxnSpPr>
            <a:cxnSpLocks/>
          </p:cNvCxnSpPr>
          <p:nvPr/>
        </p:nvCxnSpPr>
        <p:spPr>
          <a:xfrm flipV="1">
            <a:off x="4931851" y="0"/>
            <a:ext cx="2141317" cy="7523544"/>
          </a:xfrm>
          <a:prstGeom prst="line">
            <a:avLst/>
          </a:prstGeom>
          <a:ln w="14605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6000">
                  <a:schemeClr val="accent4">
                    <a:lumMod val="75000"/>
                  </a:schemeClr>
                </a:gs>
                <a:gs pos="47000">
                  <a:srgbClr val="FFE69B"/>
                </a:gs>
                <a:gs pos="34000">
                  <a:srgbClr val="E2C670"/>
                </a:gs>
                <a:gs pos="43000">
                  <a:schemeClr val="accent4">
                    <a:lumMod val="20000"/>
                    <a:lumOff val="80000"/>
                  </a:schemeClr>
                </a:gs>
                <a:gs pos="62000">
                  <a:schemeClr val="accent4">
                    <a:lumMod val="60000"/>
                    <a:lumOff val="40000"/>
                  </a:schemeClr>
                </a:gs>
                <a:gs pos="8300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3500000" scaled="1"/>
              <a:tileRect/>
            </a:gradFill>
            <a:prstDash val="sysDash"/>
          </a:ln>
          <a:effectLst>
            <a:glow rad="38100">
              <a:schemeClr val="accent4">
                <a:lumMod val="60000"/>
                <a:lumOff val="40000"/>
                <a:alpha val="4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E732D1D-CF21-5DAA-2B02-9326B4F12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FB946CD-E0D2-A199-E5FA-EF2277DCA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椭圆 45">
            <a:extLst>
              <a:ext uri="{FF2B5EF4-FFF2-40B4-BE49-F238E27FC236}">
                <a16:creationId xmlns:a16="http://schemas.microsoft.com/office/drawing/2014/main" id="{D15EBFAA-1807-35B7-2D44-88B7CDA0578F}"/>
              </a:ext>
            </a:extLst>
          </p:cNvPr>
          <p:cNvSpPr/>
          <p:nvPr/>
        </p:nvSpPr>
        <p:spPr>
          <a:xfrm>
            <a:off x="948720" y="-4582866"/>
            <a:ext cx="9720000" cy="972000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0"/>
                  <a:alpha val="59000"/>
                </a:schemeClr>
              </a:gs>
              <a:gs pos="64401">
                <a:srgbClr val="54B6BE">
                  <a:alpha val="52000"/>
                </a:srgbClr>
              </a:gs>
              <a:gs pos="34800">
                <a:schemeClr val="accent2">
                  <a:lumMod val="60000"/>
                  <a:lumOff val="40000"/>
                  <a:alpha val="58000"/>
                </a:schemeClr>
              </a:gs>
              <a:gs pos="0">
                <a:schemeClr val="accent2">
                  <a:lumMod val="40000"/>
                  <a:lumOff val="60000"/>
                  <a:alpha val="70000"/>
                </a:schemeClr>
              </a:gs>
            </a:gsLst>
            <a:lin ang="5400000" scaled="1"/>
            <a:tileRect/>
          </a:gradFill>
          <a:ln w="57150" cmpd="thinThick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5000">
                  <a:schemeClr val="accent5">
                    <a:lumMod val="75000"/>
                    <a:alpha val="85000"/>
                  </a:schemeClr>
                </a:gs>
                <a:gs pos="59304">
                  <a:schemeClr val="accent4">
                    <a:lumMod val="20000"/>
                    <a:lumOff val="80000"/>
                  </a:schemeClr>
                </a:gs>
                <a:gs pos="84000">
                  <a:schemeClr val="accent1">
                    <a:lumMod val="45000"/>
                    <a:lumOff val="55000"/>
                  </a:schemeClr>
                </a:gs>
                <a:gs pos="63626">
                  <a:srgbClr val="F2ECD2">
                    <a:alpha val="78000"/>
                  </a:srgbClr>
                </a:gs>
                <a:gs pos="100000">
                  <a:schemeClr val="accent4">
                    <a:lumMod val="60000"/>
                    <a:lumOff val="40000"/>
                    <a:alpha val="83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0BA491-BCFE-F163-6872-26C4FB7E9E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t="-1473" r="20313" b="-1683"/>
          <a:stretch/>
        </p:blipFill>
        <p:spPr>
          <a:xfrm>
            <a:off x="2235199" y="-2054635"/>
            <a:ext cx="7000240" cy="6858000"/>
          </a:xfrm>
          <a:prstGeom prst="rect">
            <a:avLst/>
          </a:prstGeom>
          <a:effectLst>
            <a:glow rad="1346200">
              <a:schemeClr val="accent2">
                <a:lumMod val="20000"/>
                <a:lumOff val="80000"/>
                <a:alpha val="22000"/>
              </a:schemeClr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549A84-2C31-778B-A896-23F118DB38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5" t="9111" r="51250" b="78222"/>
          <a:stretch/>
        </p:blipFill>
        <p:spPr>
          <a:xfrm rot="16857093">
            <a:off x="5479874" y="1075086"/>
            <a:ext cx="510888" cy="5709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319E16-D5B1-C8EC-56D4-C063377EFA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0" t="43555" r="31500" b="1779"/>
          <a:stretch/>
        </p:blipFill>
        <p:spPr>
          <a:xfrm>
            <a:off x="4947921" y="1480033"/>
            <a:ext cx="2364554" cy="2573807"/>
          </a:xfrm>
          <a:prstGeom prst="rect">
            <a:avLst/>
          </a:prstGeom>
          <a:effectLst>
            <a:glow rad="546100">
              <a:schemeClr val="bg1">
                <a:alpha val="21000"/>
              </a:schemeClr>
            </a:glo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28E2647-C240-D9AA-F34B-EEFBEA51609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t="16492" r="4973" b="17009"/>
          <a:stretch/>
        </p:blipFill>
        <p:spPr>
          <a:xfrm>
            <a:off x="2495808" y="174243"/>
            <a:ext cx="7000239" cy="30966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36D2D09-AE8B-3E4E-60E1-8719597058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6" t="12494" r="21161" b="5678"/>
          <a:stretch/>
        </p:blipFill>
        <p:spPr>
          <a:xfrm>
            <a:off x="3482416" y="111950"/>
            <a:ext cx="4505807" cy="356264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23F31FE-E700-F9FF-7DEF-DE3B54B93A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12701" y="3113689"/>
            <a:ext cx="408467" cy="3962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56CD012-498E-9816-15C9-2A5BFEED8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10584" y="2467098"/>
            <a:ext cx="408467" cy="39627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579D0B4-12E9-9085-78BA-6DA5F79CC7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23652" y="1659230"/>
            <a:ext cx="408467" cy="39627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57F6F10-D6F6-2E43-94E9-859A94751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30841" y="2940486"/>
            <a:ext cx="408467" cy="39627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1BC4427-1A31-2E64-0F6B-D10F20163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43909" y="2132618"/>
            <a:ext cx="408467" cy="39627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1E96CE6-F1AA-28E4-7776-B2CA08F0C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97319" y="2884801"/>
            <a:ext cx="408467" cy="39627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0CB8D7D-A746-455E-CFC1-CCF2A5A054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10387" y="2076933"/>
            <a:ext cx="408467" cy="39627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36BB762-F63C-FE29-070F-677C877F33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940720" y="1461093"/>
            <a:ext cx="408467" cy="39627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9C665CA-5E2E-C9F4-A0BD-0051D5BB4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253788" y="653225"/>
            <a:ext cx="408467" cy="39627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816B50C-472D-F567-5E1B-071071C5D7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13464" y="3163557"/>
            <a:ext cx="408467" cy="39627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DB7573F-E9F8-1B27-552C-EDC8DB0B3C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326532" y="2355689"/>
            <a:ext cx="408467" cy="39627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721C35A-0DD9-1AB2-ED7F-02CEA4175A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29609" y="3082938"/>
            <a:ext cx="408467" cy="39627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3C79A97-A83D-4D4D-1E04-3B94410985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242677" y="2275070"/>
            <a:ext cx="408467" cy="39627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803496E-5853-4803-F400-62A03A8B7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31637" y="886865"/>
            <a:ext cx="408467" cy="39627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4474EAE-1B55-4DC1-7519-3349633573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44705" y="78997"/>
            <a:ext cx="408467" cy="39627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7671E96-054B-0E91-738F-F3CF07D3F4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16489" y="3954679"/>
            <a:ext cx="408467" cy="39627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F04F4C2-0225-D9AD-56EA-9C9E469997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229557" y="3146811"/>
            <a:ext cx="408467" cy="39627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43341B1-2CBE-9CB0-8FE9-1F42BEA49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61416" y="2193055"/>
            <a:ext cx="408467" cy="39627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8824293-8C4D-4F71-1695-DDB4D151C0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4484" y="1385187"/>
            <a:ext cx="408467" cy="39627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A138C5D-CCFB-C16E-A9D3-B502119A43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t="47111" r="64475" b="43101"/>
          <a:stretch/>
        </p:blipFill>
        <p:spPr>
          <a:xfrm rot="2041619">
            <a:off x="-1371918" y="433593"/>
            <a:ext cx="628557" cy="867876"/>
          </a:xfrm>
          <a:prstGeom prst="rect">
            <a:avLst/>
          </a:prstGeom>
          <a:effectLst>
            <a:glow rad="406400">
              <a:schemeClr val="accent2">
                <a:lumMod val="60000"/>
                <a:lumOff val="40000"/>
                <a:alpha val="44000"/>
              </a:schemeClr>
            </a:glow>
          </a:effectLst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535E43E-F96D-B0F9-B6F3-BC515D460E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t="47111" r="64475" b="43101"/>
          <a:stretch/>
        </p:blipFill>
        <p:spPr>
          <a:xfrm rot="6459796">
            <a:off x="-2681795" y="2367320"/>
            <a:ext cx="628557" cy="867876"/>
          </a:xfrm>
          <a:prstGeom prst="rect">
            <a:avLst/>
          </a:prstGeom>
          <a:effectLst>
            <a:glow rad="406400">
              <a:schemeClr val="accent2">
                <a:lumMod val="60000"/>
                <a:lumOff val="40000"/>
                <a:alpha val="44000"/>
              </a:schemeClr>
            </a:glow>
          </a:effectLst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FFA0816-FF6B-9622-5D60-AE27CD884EE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t="47111" r="64475" b="43101"/>
          <a:stretch/>
        </p:blipFill>
        <p:spPr>
          <a:xfrm rot="21156474">
            <a:off x="-981712" y="4392552"/>
            <a:ext cx="522729" cy="721754"/>
          </a:xfrm>
          <a:prstGeom prst="rect">
            <a:avLst/>
          </a:prstGeom>
          <a:effectLst>
            <a:glow rad="406400">
              <a:schemeClr val="accent1">
                <a:lumMod val="60000"/>
                <a:lumOff val="40000"/>
                <a:alpha val="36000"/>
              </a:schemeClr>
            </a:glow>
          </a:effectLst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4747480F-BF07-D98E-549B-E5771BFB9FB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t="47111" r="64475" b="43101"/>
          <a:stretch/>
        </p:blipFill>
        <p:spPr>
          <a:xfrm rot="6459796">
            <a:off x="-1396305" y="1593754"/>
            <a:ext cx="628557" cy="867876"/>
          </a:xfrm>
          <a:prstGeom prst="rect">
            <a:avLst/>
          </a:prstGeom>
          <a:effectLst>
            <a:glow rad="406400">
              <a:schemeClr val="accent2">
                <a:lumMod val="20000"/>
                <a:lumOff val="80000"/>
                <a:alpha val="44000"/>
              </a:schemeClr>
            </a:glow>
          </a:effectLst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A3972E2-98D7-C7B0-E8D4-F0AF899843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t="47111" r="64475" b="43101"/>
          <a:stretch/>
        </p:blipFill>
        <p:spPr>
          <a:xfrm rot="21156474">
            <a:off x="-1223264" y="3737683"/>
            <a:ext cx="522729" cy="721754"/>
          </a:xfrm>
          <a:prstGeom prst="rect">
            <a:avLst/>
          </a:prstGeom>
          <a:effectLst>
            <a:glow rad="406400">
              <a:schemeClr val="accent1">
                <a:lumMod val="60000"/>
                <a:lumOff val="40000"/>
                <a:alpha val="36000"/>
              </a:schemeClr>
            </a:glow>
          </a:effectLst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CE9C8547-C94E-58A3-EBCA-320C5BE192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07165" b="1"/>
          <a:stretch/>
        </p:blipFill>
        <p:spPr>
          <a:xfrm rot="21305154">
            <a:off x="8657483" y="73825"/>
            <a:ext cx="1133954" cy="6858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55901F6-E51F-4987-7660-41D154C05F1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t="47111" r="64475" b="43101"/>
          <a:stretch/>
        </p:blipFill>
        <p:spPr>
          <a:xfrm rot="802060">
            <a:off x="8910182" y="3240658"/>
            <a:ext cx="628557" cy="867876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436E391A-3292-7BB5-6D6B-3ED8FBB1346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90985"/>
          <a:stretch/>
        </p:blipFill>
        <p:spPr>
          <a:xfrm rot="21303267">
            <a:off x="10080815" y="-1948966"/>
            <a:ext cx="1133954" cy="685799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8B34D96-3D54-526A-A2CC-9CBD401B27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t="47111" r="64475" b="43101"/>
          <a:stretch/>
        </p:blipFill>
        <p:spPr>
          <a:xfrm rot="5940926">
            <a:off x="10308941" y="896993"/>
            <a:ext cx="628557" cy="867876"/>
          </a:xfrm>
          <a:prstGeom prst="rect">
            <a:avLst/>
          </a:prstGeom>
          <a:effectLst>
            <a:glow rad="317500">
              <a:schemeClr val="accent1">
                <a:lumMod val="60000"/>
                <a:lumOff val="40000"/>
                <a:alpha val="72000"/>
              </a:schemeClr>
            </a:glow>
          </a:effectLst>
        </p:spPr>
      </p:pic>
      <p:sp>
        <p:nvSpPr>
          <p:cNvPr id="69" name="箭头: V 形 68">
            <a:extLst>
              <a:ext uri="{FF2B5EF4-FFF2-40B4-BE49-F238E27FC236}">
                <a16:creationId xmlns:a16="http://schemas.microsoft.com/office/drawing/2014/main" id="{4EF19252-5290-FA1F-10EE-21450F46A48D}"/>
              </a:ext>
            </a:extLst>
          </p:cNvPr>
          <p:cNvSpPr/>
          <p:nvPr/>
        </p:nvSpPr>
        <p:spPr>
          <a:xfrm rot="16200000">
            <a:off x="-4445997" y="-1791676"/>
            <a:ext cx="3462891" cy="1071004"/>
          </a:xfrm>
          <a:prstGeom prst="chevron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alpha val="70000"/>
                </a:schemeClr>
              </a:gs>
              <a:gs pos="28000">
                <a:schemeClr val="accent2">
                  <a:lumMod val="40000"/>
                  <a:lumOff val="60000"/>
                  <a:alpha val="81000"/>
                </a:schemeClr>
              </a:gs>
              <a:gs pos="65000">
                <a:schemeClr val="accent1">
                  <a:lumMod val="20000"/>
                  <a:lumOff val="80000"/>
                  <a:alpha val="65000"/>
                </a:schemeClr>
              </a:gs>
              <a:gs pos="100000">
                <a:schemeClr val="accent1">
                  <a:lumMod val="60000"/>
                  <a:lumOff val="40000"/>
                  <a:alpha val="65000"/>
                </a:schemeClr>
              </a:gs>
            </a:gsLst>
            <a:lin ang="1800000" scaled="0"/>
            <a:tileRect/>
          </a:gradFill>
          <a:ln w="63500" cmpd="thinThick">
            <a:gradFill>
              <a:gsLst>
                <a:gs pos="0">
                  <a:schemeClr val="bg2">
                    <a:lumMod val="90000"/>
                  </a:schemeClr>
                </a:gs>
                <a:gs pos="39000">
                  <a:schemeClr val="accent1">
                    <a:lumMod val="20000"/>
                    <a:lumOff val="80000"/>
                  </a:schemeClr>
                </a:gs>
                <a:gs pos="70000">
                  <a:schemeClr val="accent3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0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BD5209B-B6F1-1F90-2560-E1FAD1DFB37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-90985"/>
          <a:stretch/>
        </p:blipFill>
        <p:spPr>
          <a:xfrm rot="21253112">
            <a:off x="451706" y="-2295635"/>
            <a:ext cx="1133954" cy="6857999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2BF84D4B-FCAC-F408-07E8-AB2FC9A267C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8" t="47111" r="64475" b="43101"/>
          <a:stretch/>
        </p:blipFill>
        <p:spPr>
          <a:xfrm rot="2041619">
            <a:off x="692892" y="510593"/>
            <a:ext cx="628557" cy="867876"/>
          </a:xfrm>
          <a:prstGeom prst="rect">
            <a:avLst/>
          </a:prstGeom>
          <a:effectLst>
            <a:glow rad="406400">
              <a:schemeClr val="accent2">
                <a:lumMod val="60000"/>
                <a:lumOff val="40000"/>
                <a:alpha val="44000"/>
              </a:schemeClr>
            </a:glow>
          </a:effectLst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9326CF9B-FDB2-928A-EAA2-A3675E1A219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-78731"/>
          <a:stretch/>
        </p:blipFill>
        <p:spPr>
          <a:xfrm rot="21416974">
            <a:off x="2084627" y="1709326"/>
            <a:ext cx="1133954" cy="512125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13E93ED-E444-F7C1-F6EE-40DE639F015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46" t="19786" r="38723" b="64153"/>
          <a:stretch/>
        </p:blipFill>
        <p:spPr>
          <a:xfrm>
            <a:off x="2235199" y="3388588"/>
            <a:ext cx="832810" cy="1101477"/>
          </a:xfrm>
          <a:prstGeom prst="rect">
            <a:avLst/>
          </a:prstGeom>
          <a:effectLst>
            <a:glow rad="533400">
              <a:schemeClr val="accent2">
                <a:lumMod val="60000"/>
                <a:lumOff val="4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915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375E-6 -2.22222E-6 L 0.00013 0.07338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375E-6 -2.22222E-6 L 0.00013 0.07338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47000" decel="5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2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accel="45000" decel="5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500000">
                                      <p:cBhvr>
                                        <p:cTn id="2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375E-6 -2.22222E-6 L 0.00013 0.07338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accel="47000" decel="53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900000">
                                      <p:cBhvr>
                                        <p:cTn id="34" dur="2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accel="40000" decel="38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47" dur="5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3" presetClass="path" presetSubtype="0" repeatCount="indefinite" accel="81000" decel="1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1.16341 -0.2592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4" y="-1296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63" presetClass="path" presetSubtype="0" repeatCount="indefinite" accel="81000" decel="19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4.81481E-6 L 1.20482 -0.05555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34" y="-277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repeatCount="indefinite" accel="81000" decel="1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82 0.22292 L 1.22852 0.0569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0" y="-831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3" presetClass="path" presetSubtype="0" repeatCount="indefinite" accel="81000" decel="19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4.07407E-6 L 1.29219 0.68102 " pathEditMode="relative" rAng="0" ptsTypes="AA">
                                      <p:cBhvr>
                                        <p:cTn id="67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609" y="34051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3" presetClass="path" presetSubtype="0" repeatCount="indefinite" accel="81000" decel="19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899 0.08565 L 1.25925 0.53241 " pathEditMode="relative" rAng="0" ptsTypes="AA">
                                      <p:cBhvr>
                                        <p:cTn id="72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13" y="2233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3" presetClass="path" presetSubtype="0" repeatCount="indefinite" accel="81000" decel="19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68 0.00879 L 1.33438 -0.27222 " pathEditMode="relative" rAng="0" ptsTypes="AA">
                                      <p:cBhvr>
                                        <p:cTn id="77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72" y="-1405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3" presetClass="path" presetSubtype="0" repeatCount="indefinite" accel="81000" decel="19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2.22222E-6 L 1.20326 0.55092 " pathEditMode="relative" rAng="0" ptsTypes="AA">
                                      <p:cBhvr>
                                        <p:cTn id="82" dur="2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56" y="2754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xit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63" presetClass="path" presetSubtype="0" repeatCount="indefinite" accel="81000" decel="19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1.48148E-6 L 1.35977 0.18935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82" y="946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3" presetClass="path" presetSubtype="0" repeatCount="indefinite" accel="81000" decel="19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2.96296E-6 L 1.23099 -0.10255 " pathEditMode="relative" rAng="0" ptsTypes="AA">
                                      <p:cBhvr>
                                        <p:cTn id="9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49" y="-513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1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-1.25E-6 1.11111E-6 L 1.19492 0.00023 " pathEditMode="relative" rAng="0" ptsTypes="AA">
                                      <p:cBhvr>
                                        <p:cTn id="97" dur="2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40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3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17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6.25E-7 -3.33333E-6 L 1.322 -0.00185 " pathEditMode="relative" rAng="0" ptsTypes="AA">
                                      <p:cBhvr>
                                        <p:cTn id="102" dur="14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94" y="-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1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4.375E-6 4.44444E-6 L 1.322 -0.00186 " pathEditMode="relative" rAng="0" ptsTypes="AA">
                                      <p:cBhvr>
                                        <p:cTn id="107" dur="1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94" y="-93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1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08333E-6 -1.85185E-6 L 1.322 -0.00185 " pathEditMode="relative" rAng="0" ptsTypes="AA">
                                      <p:cBhvr>
                                        <p:cTn id="112" dur="17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94" y="-9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32201 -0.00185 " pathEditMode="relative" rAng="0" ptsTypes="AA">
                                      <p:cBhvr>
                                        <p:cTn id="117" dur="12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94" y="-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2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2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2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2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8" presetClass="emph" presetSubtype="0" repeatCount="indefinite" accel="40000" decel="38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43" dur="4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8" presetClass="emph" presetSubtype="0" repeatCount="indefinite" accel="40000" decel="38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49" dur="4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8" presetClass="emph" presetSubtype="0" repeatCount="indefinite" accel="40000" decel="38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55" dur="4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E39E38-939B-E7E5-C1BB-D86214AA4A38}"/>
              </a:ext>
            </a:extLst>
          </p:cNvPr>
          <p:cNvSpPr/>
          <p:nvPr/>
        </p:nvSpPr>
        <p:spPr>
          <a:xfrm>
            <a:off x="-701040" y="-518160"/>
            <a:ext cx="13502640" cy="9723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804FC8-B4EC-C277-BB8D-BAAE692CD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640" y="-308610"/>
            <a:ext cx="12740640" cy="71666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A2918A-B716-8ACA-594F-1270E55C5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879" y="-181859"/>
            <a:ext cx="12282184" cy="122821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84312B-C9C1-40F2-BA09-092EA4ACE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" y="-3810"/>
            <a:ext cx="12740640" cy="71666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A807DF-AB04-54C8-8959-908947458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7173" y="-308610"/>
            <a:ext cx="13011573" cy="73190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E76C3B-4553-40A5-DD20-AE08FC6687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573" y="-461010"/>
            <a:ext cx="13011573" cy="731901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93487809-2E9E-55D4-F0D4-B6E374478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940" y="-3810"/>
            <a:ext cx="9093079" cy="9101592"/>
          </a:xfrm>
          <a:prstGeom prst="rect">
            <a:avLst/>
          </a:prstGeom>
          <a:scene3d>
            <a:camera prst="perspectiveHeroicExtremeLeftFacing" fov="4200000">
              <a:rot lat="17099982" lon="0" rev="0"/>
            </a:camera>
            <a:lightRig rig="chilly" dir="t">
              <a:rot lat="0" lon="0" rev="4200000"/>
            </a:lightRig>
          </a:scene3d>
          <a:sp3d>
            <a:bevelT w="101600"/>
            <a:bevelB w="101600"/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06114F-8C87-34C9-0D9B-54B463EE8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-181859"/>
            <a:ext cx="19744765" cy="197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0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31F34E-1B59-DAB2-7A92-F4DBBD253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9011" y="0"/>
            <a:ext cx="19744765" cy="1974476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93487809-2E9E-55D4-F0D4-B6E374478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60" y="0"/>
            <a:ext cx="9093079" cy="9101592"/>
          </a:xfrm>
          <a:prstGeom prst="rect">
            <a:avLst/>
          </a:prstGeom>
          <a:scene3d>
            <a:camera prst="perspectiveHeroicExtremeLeftFacing" fov="4200000">
              <a:rot lat="4499997" lon="11" rev="10799999"/>
            </a:camera>
            <a:lightRig rig="chilly" dir="t">
              <a:rot lat="0" lon="0" rev="4200000"/>
            </a:lightRig>
          </a:scene3d>
          <a:sp3d>
            <a:bevelT w="101600"/>
            <a:bevelB w="101600"/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AC332C-04DE-ECEF-DA13-F9BD893A8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65043" y="-163930"/>
            <a:ext cx="12282184" cy="1228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689A8-B247-02F3-58B1-2D6930E3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B859256E-5638-3F3D-C651-0A5CB718E027}"/>
              </a:ext>
            </a:extLst>
          </p:cNvPr>
          <p:cNvSpPr/>
          <p:nvPr/>
        </p:nvSpPr>
        <p:spPr>
          <a:xfrm>
            <a:off x="0" y="-116378"/>
            <a:ext cx="12768349" cy="7614458"/>
          </a:xfrm>
          <a:prstGeom prst="flowChartProcess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89000">
                <a:schemeClr val="accent1">
                  <a:lumMod val="26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F2223-3470-35CA-EF5F-2A95E79C0D4D}"/>
              </a:ext>
            </a:extLst>
          </p:cNvPr>
          <p:cNvSpPr/>
          <p:nvPr/>
        </p:nvSpPr>
        <p:spPr>
          <a:xfrm>
            <a:off x="638695" y="134666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46B629-3F21-065A-CDB0-2D15BA557758}"/>
              </a:ext>
            </a:extLst>
          </p:cNvPr>
          <p:cNvSpPr/>
          <p:nvPr/>
        </p:nvSpPr>
        <p:spPr>
          <a:xfrm>
            <a:off x="2193867" y="1346662"/>
            <a:ext cx="2627857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318611-793E-5FEA-DA67-10888F7D0924}"/>
              </a:ext>
            </a:extLst>
          </p:cNvPr>
          <p:cNvSpPr/>
          <p:nvPr/>
        </p:nvSpPr>
        <p:spPr>
          <a:xfrm>
            <a:off x="638695" y="-334171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5A2B59-11B2-A8E7-E959-1F40584AB9C8}"/>
              </a:ext>
            </a:extLst>
          </p:cNvPr>
          <p:cNvSpPr/>
          <p:nvPr/>
        </p:nvSpPr>
        <p:spPr>
          <a:xfrm>
            <a:off x="2209454" y="-3341716"/>
            <a:ext cx="2612269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0253A-C161-E66B-E38A-40F78DA5852C}"/>
              </a:ext>
            </a:extLst>
          </p:cNvPr>
          <p:cNvSpPr/>
          <p:nvPr/>
        </p:nvSpPr>
        <p:spPr>
          <a:xfrm>
            <a:off x="8275150" y="134666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6F81FF-99EB-D670-1C9D-FFF349A417B5}"/>
              </a:ext>
            </a:extLst>
          </p:cNvPr>
          <p:cNvSpPr/>
          <p:nvPr/>
        </p:nvSpPr>
        <p:spPr>
          <a:xfrm>
            <a:off x="8282943" y="-334171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87F3BE-D23A-1962-C963-C9A7634AAB72}"/>
              </a:ext>
            </a:extLst>
          </p:cNvPr>
          <p:cNvSpPr/>
          <p:nvPr/>
        </p:nvSpPr>
        <p:spPr>
          <a:xfrm>
            <a:off x="9986532" y="1351122"/>
            <a:ext cx="2518410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B51CF4-91ED-912B-1CAB-B87D248A0F6B}"/>
              </a:ext>
            </a:extLst>
          </p:cNvPr>
          <p:cNvSpPr/>
          <p:nvPr/>
        </p:nvSpPr>
        <p:spPr>
          <a:xfrm>
            <a:off x="9970945" y="-3341716"/>
            <a:ext cx="2518409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E28E9D-40BF-567E-2004-7E8F19D57085}"/>
              </a:ext>
            </a:extLst>
          </p:cNvPr>
          <p:cNvSpPr/>
          <p:nvPr/>
        </p:nvSpPr>
        <p:spPr>
          <a:xfrm>
            <a:off x="4696686" y="-334171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D8DDE4-23E0-CDDF-9976-21A9569FA53E}"/>
              </a:ext>
            </a:extLst>
          </p:cNvPr>
          <p:cNvSpPr/>
          <p:nvPr/>
        </p:nvSpPr>
        <p:spPr>
          <a:xfrm>
            <a:off x="4696161" y="134666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E60245-B2E8-27DA-C432-795583BE3912}"/>
              </a:ext>
            </a:extLst>
          </p:cNvPr>
          <p:cNvSpPr/>
          <p:nvPr/>
        </p:nvSpPr>
        <p:spPr>
          <a:xfrm>
            <a:off x="12443807" y="134666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D19747-4CAF-8C1B-0FDA-720A66862F02}"/>
              </a:ext>
            </a:extLst>
          </p:cNvPr>
          <p:cNvSpPr/>
          <p:nvPr/>
        </p:nvSpPr>
        <p:spPr>
          <a:xfrm>
            <a:off x="12396363" y="-334617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ABFF2D-EA17-20AD-E793-CC8D74229C7B}"/>
              </a:ext>
            </a:extLst>
          </p:cNvPr>
          <p:cNvSpPr/>
          <p:nvPr/>
        </p:nvSpPr>
        <p:spPr>
          <a:xfrm>
            <a:off x="15973954" y="134220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B0BF0B-06CA-7A7D-7100-6195194E8487}"/>
              </a:ext>
            </a:extLst>
          </p:cNvPr>
          <p:cNvSpPr/>
          <p:nvPr/>
        </p:nvSpPr>
        <p:spPr>
          <a:xfrm>
            <a:off x="17529126" y="1342202"/>
            <a:ext cx="2627857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5F5347B-2DB3-E108-5C23-76FF23109F4A}"/>
              </a:ext>
            </a:extLst>
          </p:cNvPr>
          <p:cNvSpPr/>
          <p:nvPr/>
        </p:nvSpPr>
        <p:spPr>
          <a:xfrm>
            <a:off x="15973954" y="-334617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E5A3B1-51BB-55FE-E1B8-9856D551831F}"/>
              </a:ext>
            </a:extLst>
          </p:cNvPr>
          <p:cNvSpPr/>
          <p:nvPr/>
        </p:nvSpPr>
        <p:spPr>
          <a:xfrm>
            <a:off x="17544713" y="-3346176"/>
            <a:ext cx="2612269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7F3829-101D-9997-37F6-6D58B65A714C}"/>
              </a:ext>
            </a:extLst>
          </p:cNvPr>
          <p:cNvSpPr/>
          <p:nvPr/>
        </p:nvSpPr>
        <p:spPr>
          <a:xfrm>
            <a:off x="20031945" y="-334617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CF2640-1242-7E84-AA40-1DA885D6030C}"/>
              </a:ext>
            </a:extLst>
          </p:cNvPr>
          <p:cNvSpPr/>
          <p:nvPr/>
        </p:nvSpPr>
        <p:spPr>
          <a:xfrm>
            <a:off x="20031420" y="134220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内容占位符 31">
            <a:extLst>
              <a:ext uri="{FF2B5EF4-FFF2-40B4-BE49-F238E27FC236}">
                <a16:creationId xmlns:a16="http://schemas.microsoft.com/office/drawing/2014/main" id="{CC73A13A-26AB-C59F-F979-DC2F42686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98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5" r="36355"/>
          <a:stretch/>
        </p:blipFill>
        <p:spPr>
          <a:xfrm flipH="1">
            <a:off x="7962716" y="1028494"/>
            <a:ext cx="4845790" cy="16849176"/>
          </a:xfrm>
        </p:spPr>
      </p:pic>
      <p:pic>
        <p:nvPicPr>
          <p:cNvPr id="33" name="内容占位符 14">
            <a:extLst>
              <a:ext uri="{FF2B5EF4-FFF2-40B4-BE49-F238E27FC236}">
                <a16:creationId xmlns:a16="http://schemas.microsoft.com/office/drawing/2014/main" id="{016760F9-2A3A-E84D-8AAF-D78D8B051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35" r="36339"/>
          <a:stretch/>
        </p:blipFill>
        <p:spPr>
          <a:xfrm flipH="1">
            <a:off x="18278649" y="1029082"/>
            <a:ext cx="5193412" cy="168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88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E6830E9-FE35-E452-F126-D98DAC3F46D5}"/>
              </a:ext>
            </a:extLst>
          </p:cNvPr>
          <p:cNvSpPr/>
          <p:nvPr/>
        </p:nvSpPr>
        <p:spPr>
          <a:xfrm>
            <a:off x="-3874241" y="1448055"/>
            <a:ext cx="2961385" cy="211505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F6238B5-CE23-DEF6-6726-FD4306CFA305}"/>
              </a:ext>
            </a:extLst>
          </p:cNvPr>
          <p:cNvSpPr/>
          <p:nvPr/>
        </p:nvSpPr>
        <p:spPr>
          <a:xfrm>
            <a:off x="-4588849" y="3865318"/>
            <a:ext cx="3344157" cy="211505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F1F953D-9C80-AFD6-DB31-053BECED5213}"/>
              </a:ext>
            </a:extLst>
          </p:cNvPr>
          <p:cNvSpPr/>
          <p:nvPr/>
        </p:nvSpPr>
        <p:spPr>
          <a:xfrm>
            <a:off x="-7496928" y="1062544"/>
            <a:ext cx="3324163" cy="246193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 w="63500" cmpd="thinThick">
            <a:noFill/>
          </a:ln>
          <a:effectLst>
            <a:outerShdw blurRad="609600" dist="50800" sx="118000" sy="118000" algn="ctr" rotWithShape="0">
              <a:srgbClr val="000000">
                <a:alpha val="57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23996D0-0B45-EE5F-DD60-68774BD9AAAC}"/>
              </a:ext>
            </a:extLst>
          </p:cNvPr>
          <p:cNvSpPr/>
          <p:nvPr/>
        </p:nvSpPr>
        <p:spPr>
          <a:xfrm>
            <a:off x="-9576289" y="3700490"/>
            <a:ext cx="4705620" cy="198473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47865CF-1C62-171C-511D-1C524EF576D2}"/>
              </a:ext>
            </a:extLst>
          </p:cNvPr>
          <p:cNvSpPr/>
          <p:nvPr/>
        </p:nvSpPr>
        <p:spPr>
          <a:xfrm>
            <a:off x="3046329" y="1659223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38000">
                      <a:schemeClr val="accent2">
                        <a:lumMod val="75000"/>
                      </a:schemeClr>
                    </a:gs>
                    <a:gs pos="83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build</a:t>
            </a:r>
            <a:endParaRPr lang="zh-CN" altLang="en-US" sz="3600" dirty="0">
              <a:gradFill>
                <a:gsLst>
                  <a:gs pos="0">
                    <a:schemeClr val="accent2">
                      <a:lumMod val="50000"/>
                    </a:schemeClr>
                  </a:gs>
                  <a:gs pos="38000">
                    <a:schemeClr val="accent2">
                      <a:lumMod val="75000"/>
                    </a:schemeClr>
                  </a:gs>
                  <a:gs pos="8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hlinkClick r:id="rId8" action="ppaction://hlinksldjump"/>
            <a:extLst>
              <a:ext uri="{FF2B5EF4-FFF2-40B4-BE49-F238E27FC236}">
                <a16:creationId xmlns:a16="http://schemas.microsoft.com/office/drawing/2014/main" id="{086CAA1B-0BC9-6540-F123-656DA35627CA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21" name="文本框 20">
            <a:hlinkClick r:id="rId9" action="ppaction://hlinksldjump"/>
            <a:extLst>
              <a:ext uri="{FF2B5EF4-FFF2-40B4-BE49-F238E27FC236}">
                <a16:creationId xmlns:a16="http://schemas.microsoft.com/office/drawing/2014/main" id="{D5197B08-3242-956E-0C36-DDF85CD66AB9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22" name="文本框 21">
            <a:hlinkClick r:id="rId10" action="ppaction://hlinksldjump"/>
            <a:extLst>
              <a:ext uri="{FF2B5EF4-FFF2-40B4-BE49-F238E27FC236}">
                <a16:creationId xmlns:a16="http://schemas.microsoft.com/office/drawing/2014/main" id="{A88FA520-EAB7-D36B-64C7-F55829E91B2F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23" name="文本框 22">
            <a:hlinkClick r:id="rId11" action="ppaction://hlinksldjump"/>
            <a:extLst>
              <a:ext uri="{FF2B5EF4-FFF2-40B4-BE49-F238E27FC236}">
                <a16:creationId xmlns:a16="http://schemas.microsoft.com/office/drawing/2014/main" id="{93EB0E1D-A3A2-1FAE-1282-AE42BFF480E1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4445747-B1C0-407C-6F51-09B02A4C6509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矩形: 圆角 15">
            <a:hlinkClick r:id="rId12" action="ppaction://hlinksldjump"/>
            <a:extLst>
              <a:ext uri="{FF2B5EF4-FFF2-40B4-BE49-F238E27FC236}">
                <a16:creationId xmlns:a16="http://schemas.microsoft.com/office/drawing/2014/main" id="{B0F1285F-5BBE-BFD1-1DEB-BA533342726D}"/>
              </a:ext>
            </a:extLst>
          </p:cNvPr>
          <p:cNvSpPr/>
          <p:nvPr/>
        </p:nvSpPr>
        <p:spPr>
          <a:xfrm>
            <a:off x="-614332" y="1192837"/>
            <a:ext cx="3344157" cy="2115059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609600" dist="50800" sx="125000" sy="125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hlinkClick r:id="rId14" action="ppaction://hlinksldjump"/>
            <a:extLst>
              <a:ext uri="{FF2B5EF4-FFF2-40B4-BE49-F238E27FC236}">
                <a16:creationId xmlns:a16="http://schemas.microsoft.com/office/drawing/2014/main" id="{5C565F8C-BB21-AAC9-1819-0C5160E29E11}"/>
              </a:ext>
            </a:extLst>
          </p:cNvPr>
          <p:cNvSpPr/>
          <p:nvPr/>
        </p:nvSpPr>
        <p:spPr>
          <a:xfrm>
            <a:off x="-924533" y="3610100"/>
            <a:ext cx="3344157" cy="2115059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effectLst>
            <a:outerShdw blurRad="609600" dist="50800" sx="123000" sy="123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hlinkClick r:id="rId16" action="ppaction://hlinksldjump"/>
            <a:extLst>
              <a:ext uri="{FF2B5EF4-FFF2-40B4-BE49-F238E27FC236}">
                <a16:creationId xmlns:a16="http://schemas.microsoft.com/office/drawing/2014/main" id="{076CD6E0-809F-2D4B-2B83-8269FD46F8CB}"/>
              </a:ext>
            </a:extLst>
          </p:cNvPr>
          <p:cNvSpPr/>
          <p:nvPr/>
        </p:nvSpPr>
        <p:spPr>
          <a:xfrm>
            <a:off x="3017520" y="3631591"/>
            <a:ext cx="3537646" cy="250044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矩形: 圆角 3">
            <a:hlinkClick r:id="rId18" action="ppaction://hlinksldjump"/>
            <a:extLst>
              <a:ext uri="{FF2B5EF4-FFF2-40B4-BE49-F238E27FC236}">
                <a16:creationId xmlns:a16="http://schemas.microsoft.com/office/drawing/2014/main" id="{CA368A62-7658-CD9C-4F22-304E7D74A923}"/>
              </a:ext>
            </a:extLst>
          </p:cNvPr>
          <p:cNvSpPr/>
          <p:nvPr/>
        </p:nvSpPr>
        <p:spPr>
          <a:xfrm>
            <a:off x="5783033" y="962414"/>
            <a:ext cx="3113571" cy="2506571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7" name="矩形: 圆角 6">
            <a:hlinkClick r:id="rId20" action="ppaction://hlinksldjump"/>
            <a:extLst>
              <a:ext uri="{FF2B5EF4-FFF2-40B4-BE49-F238E27FC236}">
                <a16:creationId xmlns:a16="http://schemas.microsoft.com/office/drawing/2014/main" id="{B7E6D567-D4CE-BDE6-634A-DA4576BA9267}"/>
              </a:ext>
            </a:extLst>
          </p:cNvPr>
          <p:cNvSpPr/>
          <p:nvPr/>
        </p:nvSpPr>
        <p:spPr>
          <a:xfrm>
            <a:off x="9063355" y="1448055"/>
            <a:ext cx="2928988" cy="2183536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5" name="矩形: 圆角 4">
            <a:hlinkClick r:id="rId22" action="ppaction://hlinksldjump"/>
            <a:extLst>
              <a:ext uri="{FF2B5EF4-FFF2-40B4-BE49-F238E27FC236}">
                <a16:creationId xmlns:a16="http://schemas.microsoft.com/office/drawing/2014/main" id="{4DDE6CB0-B456-39EA-D892-555C59FB93B5}"/>
              </a:ext>
            </a:extLst>
          </p:cNvPr>
          <p:cNvSpPr/>
          <p:nvPr/>
        </p:nvSpPr>
        <p:spPr>
          <a:xfrm>
            <a:off x="7207161" y="3837873"/>
            <a:ext cx="4571981" cy="2305251"/>
          </a:xfrm>
          <a:prstGeom prst="round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291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689A8-B247-02F3-58B1-2D6930E3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67356" y="265372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B859256E-5638-3F3D-C651-0A5CB718E027}"/>
              </a:ext>
            </a:extLst>
          </p:cNvPr>
          <p:cNvSpPr/>
          <p:nvPr/>
        </p:nvSpPr>
        <p:spPr>
          <a:xfrm>
            <a:off x="0" y="-116378"/>
            <a:ext cx="12768349" cy="7614458"/>
          </a:xfrm>
          <a:prstGeom prst="flowChartProcess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89000">
                <a:schemeClr val="accent1">
                  <a:lumMod val="26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F2223-3470-35CA-EF5F-2A95E79C0D4D}"/>
              </a:ext>
            </a:extLst>
          </p:cNvPr>
          <p:cNvSpPr/>
          <p:nvPr/>
        </p:nvSpPr>
        <p:spPr>
          <a:xfrm>
            <a:off x="-10566861" y="124690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46B629-3F21-065A-CDB0-2D15BA557758}"/>
              </a:ext>
            </a:extLst>
          </p:cNvPr>
          <p:cNvSpPr/>
          <p:nvPr/>
        </p:nvSpPr>
        <p:spPr>
          <a:xfrm>
            <a:off x="-9011689" y="1246909"/>
            <a:ext cx="2627857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318611-793E-5FEA-DA67-10888F7D0924}"/>
              </a:ext>
            </a:extLst>
          </p:cNvPr>
          <p:cNvSpPr/>
          <p:nvPr/>
        </p:nvSpPr>
        <p:spPr>
          <a:xfrm>
            <a:off x="-10566861" y="-344146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5A2B59-11B2-A8E7-E959-1F40584AB9C8}"/>
              </a:ext>
            </a:extLst>
          </p:cNvPr>
          <p:cNvSpPr/>
          <p:nvPr/>
        </p:nvSpPr>
        <p:spPr>
          <a:xfrm>
            <a:off x="-8996102" y="-3441469"/>
            <a:ext cx="2612269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0253A-C161-E66B-E38A-40F78DA5852C}"/>
              </a:ext>
            </a:extLst>
          </p:cNvPr>
          <p:cNvSpPr/>
          <p:nvPr/>
        </p:nvSpPr>
        <p:spPr>
          <a:xfrm>
            <a:off x="-2930406" y="124690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6F81FF-99EB-D670-1C9D-FFF349A417B5}"/>
              </a:ext>
            </a:extLst>
          </p:cNvPr>
          <p:cNvSpPr/>
          <p:nvPr/>
        </p:nvSpPr>
        <p:spPr>
          <a:xfrm>
            <a:off x="-2922613" y="-344146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87F3BE-D23A-1962-C963-C9A7634AAB72}"/>
              </a:ext>
            </a:extLst>
          </p:cNvPr>
          <p:cNvSpPr/>
          <p:nvPr/>
        </p:nvSpPr>
        <p:spPr>
          <a:xfrm>
            <a:off x="-1219024" y="1251369"/>
            <a:ext cx="2518410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B51CF4-91ED-912B-1CAB-B87D248A0F6B}"/>
              </a:ext>
            </a:extLst>
          </p:cNvPr>
          <p:cNvSpPr/>
          <p:nvPr/>
        </p:nvSpPr>
        <p:spPr>
          <a:xfrm>
            <a:off x="-1234611" y="-3441469"/>
            <a:ext cx="2518409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E28E9D-40BF-567E-2004-7E8F19D57085}"/>
              </a:ext>
            </a:extLst>
          </p:cNvPr>
          <p:cNvSpPr/>
          <p:nvPr/>
        </p:nvSpPr>
        <p:spPr>
          <a:xfrm>
            <a:off x="-6508870" y="-344146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D8DDE4-23E0-CDDF-9976-21A9569FA53E}"/>
              </a:ext>
            </a:extLst>
          </p:cNvPr>
          <p:cNvSpPr/>
          <p:nvPr/>
        </p:nvSpPr>
        <p:spPr>
          <a:xfrm>
            <a:off x="-6509395" y="124690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E60245-B2E8-27DA-C432-795583BE3912}"/>
              </a:ext>
            </a:extLst>
          </p:cNvPr>
          <p:cNvSpPr/>
          <p:nvPr/>
        </p:nvSpPr>
        <p:spPr>
          <a:xfrm>
            <a:off x="1238251" y="124690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D19747-4CAF-8C1B-0FDA-720A66862F02}"/>
              </a:ext>
            </a:extLst>
          </p:cNvPr>
          <p:cNvSpPr/>
          <p:nvPr/>
        </p:nvSpPr>
        <p:spPr>
          <a:xfrm>
            <a:off x="1190807" y="-344592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ABFF2D-EA17-20AD-E793-CC8D74229C7B}"/>
              </a:ext>
            </a:extLst>
          </p:cNvPr>
          <p:cNvSpPr/>
          <p:nvPr/>
        </p:nvSpPr>
        <p:spPr>
          <a:xfrm>
            <a:off x="4768398" y="124244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B0BF0B-06CA-7A7D-7100-6195194E8487}"/>
              </a:ext>
            </a:extLst>
          </p:cNvPr>
          <p:cNvSpPr/>
          <p:nvPr/>
        </p:nvSpPr>
        <p:spPr>
          <a:xfrm>
            <a:off x="6323570" y="1242449"/>
            <a:ext cx="2627857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5F5347B-2DB3-E108-5C23-76FF23109F4A}"/>
              </a:ext>
            </a:extLst>
          </p:cNvPr>
          <p:cNvSpPr/>
          <p:nvPr/>
        </p:nvSpPr>
        <p:spPr>
          <a:xfrm>
            <a:off x="4768398" y="-344592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E5A3B1-51BB-55FE-E1B8-9856D551831F}"/>
              </a:ext>
            </a:extLst>
          </p:cNvPr>
          <p:cNvSpPr/>
          <p:nvPr/>
        </p:nvSpPr>
        <p:spPr>
          <a:xfrm>
            <a:off x="6339157" y="-3445929"/>
            <a:ext cx="2612269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7F3829-101D-9997-37F6-6D58B65A714C}"/>
              </a:ext>
            </a:extLst>
          </p:cNvPr>
          <p:cNvSpPr/>
          <p:nvPr/>
        </p:nvSpPr>
        <p:spPr>
          <a:xfrm>
            <a:off x="8826389" y="-344592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CF2640-1242-7E84-AA40-1DA885D6030C}"/>
              </a:ext>
            </a:extLst>
          </p:cNvPr>
          <p:cNvSpPr/>
          <p:nvPr/>
        </p:nvSpPr>
        <p:spPr>
          <a:xfrm>
            <a:off x="8825864" y="1242449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内容占位符 14">
            <a:extLst>
              <a:ext uri="{FF2B5EF4-FFF2-40B4-BE49-F238E27FC236}">
                <a16:creationId xmlns:a16="http://schemas.microsoft.com/office/drawing/2014/main" id="{EC3E5C13-6500-30E4-932D-213007901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35" r="36339"/>
          <a:stretch/>
        </p:blipFill>
        <p:spPr>
          <a:xfrm flipH="1">
            <a:off x="24593" y="927173"/>
            <a:ext cx="5193412" cy="16848000"/>
          </a:xfrm>
          <a:prstGeom prst="rect">
            <a:avLst/>
          </a:prstGeom>
        </p:spPr>
      </p:pic>
      <p:pic>
        <p:nvPicPr>
          <p:cNvPr id="29" name="内容占位符 31">
            <a:extLst>
              <a:ext uri="{FF2B5EF4-FFF2-40B4-BE49-F238E27FC236}">
                <a16:creationId xmlns:a16="http://schemas.microsoft.com/office/drawing/2014/main" id="{C2818E7F-898F-08BA-8C96-230F7B380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-100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5" r="36355"/>
          <a:stretch/>
        </p:blipFill>
        <p:spPr>
          <a:xfrm flipH="1">
            <a:off x="-8561575" y="1251369"/>
            <a:ext cx="4845790" cy="168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6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689A8-B247-02F3-58B1-2D6930E3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67356" y="265372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B859256E-5638-3F3D-C651-0A5CB718E027}"/>
              </a:ext>
            </a:extLst>
          </p:cNvPr>
          <p:cNvSpPr/>
          <p:nvPr/>
        </p:nvSpPr>
        <p:spPr>
          <a:xfrm>
            <a:off x="0" y="-116378"/>
            <a:ext cx="12768349" cy="7614458"/>
          </a:xfrm>
          <a:prstGeom prst="flowChartProcess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89000">
                <a:schemeClr val="accent1">
                  <a:lumMod val="26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DF2223-3470-35CA-EF5F-2A95E79C0D4D}"/>
              </a:ext>
            </a:extLst>
          </p:cNvPr>
          <p:cNvSpPr/>
          <p:nvPr/>
        </p:nvSpPr>
        <p:spPr>
          <a:xfrm>
            <a:off x="-4274154" y="106276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46B629-3F21-065A-CDB0-2D15BA557758}"/>
              </a:ext>
            </a:extLst>
          </p:cNvPr>
          <p:cNvSpPr/>
          <p:nvPr/>
        </p:nvSpPr>
        <p:spPr>
          <a:xfrm>
            <a:off x="-2718982" y="1062766"/>
            <a:ext cx="2627857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318611-793E-5FEA-DA67-10888F7D0924}"/>
              </a:ext>
            </a:extLst>
          </p:cNvPr>
          <p:cNvSpPr/>
          <p:nvPr/>
        </p:nvSpPr>
        <p:spPr>
          <a:xfrm>
            <a:off x="-4274154" y="-362561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5A2B59-11B2-A8E7-E959-1F40584AB9C8}"/>
              </a:ext>
            </a:extLst>
          </p:cNvPr>
          <p:cNvSpPr/>
          <p:nvPr/>
        </p:nvSpPr>
        <p:spPr>
          <a:xfrm>
            <a:off x="-2703395" y="-3625612"/>
            <a:ext cx="2612269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0253A-C161-E66B-E38A-40F78DA5852C}"/>
              </a:ext>
            </a:extLst>
          </p:cNvPr>
          <p:cNvSpPr/>
          <p:nvPr/>
        </p:nvSpPr>
        <p:spPr>
          <a:xfrm>
            <a:off x="3565981" y="1084811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6F81FF-99EB-D670-1C9D-FFF349A417B5}"/>
              </a:ext>
            </a:extLst>
          </p:cNvPr>
          <p:cNvSpPr/>
          <p:nvPr/>
        </p:nvSpPr>
        <p:spPr>
          <a:xfrm>
            <a:off x="3573774" y="-3603567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87F3BE-D23A-1962-C963-C9A7634AAB72}"/>
              </a:ext>
            </a:extLst>
          </p:cNvPr>
          <p:cNvSpPr/>
          <p:nvPr/>
        </p:nvSpPr>
        <p:spPr>
          <a:xfrm>
            <a:off x="5277363" y="1089271"/>
            <a:ext cx="2518410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B51CF4-91ED-912B-1CAB-B87D248A0F6B}"/>
              </a:ext>
            </a:extLst>
          </p:cNvPr>
          <p:cNvSpPr/>
          <p:nvPr/>
        </p:nvSpPr>
        <p:spPr>
          <a:xfrm>
            <a:off x="5261776" y="-3603567"/>
            <a:ext cx="2518409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1E28E9D-40BF-567E-2004-7E8F19D57085}"/>
              </a:ext>
            </a:extLst>
          </p:cNvPr>
          <p:cNvSpPr/>
          <p:nvPr/>
        </p:nvSpPr>
        <p:spPr>
          <a:xfrm>
            <a:off x="-216163" y="-362561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D8DDE4-23E0-CDDF-9976-21A9569FA53E}"/>
              </a:ext>
            </a:extLst>
          </p:cNvPr>
          <p:cNvSpPr/>
          <p:nvPr/>
        </p:nvSpPr>
        <p:spPr>
          <a:xfrm>
            <a:off x="-216688" y="106276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E60245-B2E8-27DA-C432-795583BE3912}"/>
              </a:ext>
            </a:extLst>
          </p:cNvPr>
          <p:cNvSpPr/>
          <p:nvPr/>
        </p:nvSpPr>
        <p:spPr>
          <a:xfrm>
            <a:off x="7734638" y="1084811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D19747-4CAF-8C1B-0FDA-720A66862F02}"/>
              </a:ext>
            </a:extLst>
          </p:cNvPr>
          <p:cNvSpPr/>
          <p:nvPr/>
        </p:nvSpPr>
        <p:spPr>
          <a:xfrm>
            <a:off x="7687194" y="-3608027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ABFF2D-EA17-20AD-E793-CC8D74229C7B}"/>
              </a:ext>
            </a:extLst>
          </p:cNvPr>
          <p:cNvSpPr/>
          <p:nvPr/>
        </p:nvSpPr>
        <p:spPr>
          <a:xfrm>
            <a:off x="11470007" y="106276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B0BF0B-06CA-7A7D-7100-6195194E8487}"/>
              </a:ext>
            </a:extLst>
          </p:cNvPr>
          <p:cNvSpPr/>
          <p:nvPr/>
        </p:nvSpPr>
        <p:spPr>
          <a:xfrm>
            <a:off x="13025179" y="1062766"/>
            <a:ext cx="2627857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5F5347B-2DB3-E108-5C23-76FF23109F4A}"/>
              </a:ext>
            </a:extLst>
          </p:cNvPr>
          <p:cNvSpPr/>
          <p:nvPr/>
        </p:nvSpPr>
        <p:spPr>
          <a:xfrm>
            <a:off x="11470007" y="-362561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E5A3B1-51BB-55FE-E1B8-9856D551831F}"/>
              </a:ext>
            </a:extLst>
          </p:cNvPr>
          <p:cNvSpPr/>
          <p:nvPr/>
        </p:nvSpPr>
        <p:spPr>
          <a:xfrm>
            <a:off x="13040766" y="-3625612"/>
            <a:ext cx="2612269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7F3829-101D-9997-37F6-6D58B65A714C}"/>
              </a:ext>
            </a:extLst>
          </p:cNvPr>
          <p:cNvSpPr/>
          <p:nvPr/>
        </p:nvSpPr>
        <p:spPr>
          <a:xfrm>
            <a:off x="15527998" y="-3625612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CF2640-1242-7E84-AA40-1DA885D6030C}"/>
              </a:ext>
            </a:extLst>
          </p:cNvPr>
          <p:cNvSpPr/>
          <p:nvPr/>
        </p:nvSpPr>
        <p:spPr>
          <a:xfrm>
            <a:off x="15527473" y="1062766"/>
            <a:ext cx="1695796" cy="46883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内容占位符 14">
            <a:extLst>
              <a:ext uri="{FF2B5EF4-FFF2-40B4-BE49-F238E27FC236}">
                <a16:creationId xmlns:a16="http://schemas.microsoft.com/office/drawing/2014/main" id="{EC3E5C13-6500-30E4-932D-213007901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35" r="36339"/>
          <a:stretch/>
        </p:blipFill>
        <p:spPr>
          <a:xfrm flipH="1">
            <a:off x="12782542" y="1242449"/>
            <a:ext cx="5193412" cy="16848000"/>
          </a:xfrm>
          <a:prstGeom prst="rect">
            <a:avLst/>
          </a:prstGeom>
        </p:spPr>
      </p:pic>
      <p:pic>
        <p:nvPicPr>
          <p:cNvPr id="29" name="内容占位符 31">
            <a:extLst>
              <a:ext uri="{FF2B5EF4-FFF2-40B4-BE49-F238E27FC236}">
                <a16:creationId xmlns:a16="http://schemas.microsoft.com/office/drawing/2014/main" id="{C2818E7F-898F-08BA-8C96-230F7B380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-100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5" r="36355"/>
          <a:stretch/>
        </p:blipFill>
        <p:spPr>
          <a:xfrm flipH="1">
            <a:off x="-4410015" y="1241273"/>
            <a:ext cx="4845790" cy="168491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BE5687-C225-80EE-DBA0-8121F55C5C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15" t="-44794" r="-66748" b="23689"/>
          <a:stretch/>
        </p:blipFill>
        <p:spPr>
          <a:xfrm rot="17941542">
            <a:off x="11203190" y="5185443"/>
            <a:ext cx="6271833" cy="37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689A8-B247-02F3-58B1-2D6930E3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67356" y="265372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B859256E-5638-3F3D-C651-0A5CB718E027}"/>
              </a:ext>
            </a:extLst>
          </p:cNvPr>
          <p:cNvSpPr/>
          <p:nvPr/>
        </p:nvSpPr>
        <p:spPr>
          <a:xfrm>
            <a:off x="0" y="-116378"/>
            <a:ext cx="12768349" cy="7614458"/>
          </a:xfrm>
          <a:prstGeom prst="flowChartProcess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89000">
                <a:schemeClr val="accent1">
                  <a:lumMod val="26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0253A-C161-E66B-E38A-40F78DA5852C}"/>
              </a:ext>
            </a:extLst>
          </p:cNvPr>
          <p:cNvSpPr/>
          <p:nvPr/>
        </p:nvSpPr>
        <p:spPr>
          <a:xfrm>
            <a:off x="2100378" y="-598852"/>
            <a:ext cx="2362196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6F81FF-99EB-D670-1C9D-FFF349A417B5}"/>
              </a:ext>
            </a:extLst>
          </p:cNvPr>
          <p:cNvSpPr/>
          <p:nvPr/>
        </p:nvSpPr>
        <p:spPr>
          <a:xfrm>
            <a:off x="2037919" y="-5807182"/>
            <a:ext cx="2518409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87F3BE-D23A-1962-C963-C9A7634AAB72}"/>
              </a:ext>
            </a:extLst>
          </p:cNvPr>
          <p:cNvSpPr/>
          <p:nvPr/>
        </p:nvSpPr>
        <p:spPr>
          <a:xfrm>
            <a:off x="4725237" y="-598852"/>
            <a:ext cx="3167899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B51CF4-91ED-912B-1CAB-B87D248A0F6B}"/>
              </a:ext>
            </a:extLst>
          </p:cNvPr>
          <p:cNvSpPr/>
          <p:nvPr/>
        </p:nvSpPr>
        <p:spPr>
          <a:xfrm>
            <a:off x="4697289" y="-6036532"/>
            <a:ext cx="3195847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E60245-B2E8-27DA-C432-795583BE3912}"/>
              </a:ext>
            </a:extLst>
          </p:cNvPr>
          <p:cNvSpPr/>
          <p:nvPr/>
        </p:nvSpPr>
        <p:spPr>
          <a:xfrm>
            <a:off x="8127850" y="-598853"/>
            <a:ext cx="2518409" cy="54332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D19747-4CAF-8C1B-0FDA-720A66862F02}"/>
              </a:ext>
            </a:extLst>
          </p:cNvPr>
          <p:cNvSpPr/>
          <p:nvPr/>
        </p:nvSpPr>
        <p:spPr>
          <a:xfrm>
            <a:off x="8194211" y="-5807182"/>
            <a:ext cx="2452048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29CBF6-65D1-E381-3E2A-54D9A404ABA6}"/>
              </a:ext>
            </a:extLst>
          </p:cNvPr>
          <p:cNvSpPr/>
          <p:nvPr/>
        </p:nvSpPr>
        <p:spPr>
          <a:xfrm>
            <a:off x="13539385" y="-603312"/>
            <a:ext cx="2362196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C44079D-2B71-8A0C-06FC-51FAB0F18914}"/>
              </a:ext>
            </a:extLst>
          </p:cNvPr>
          <p:cNvSpPr/>
          <p:nvPr/>
        </p:nvSpPr>
        <p:spPr>
          <a:xfrm>
            <a:off x="13476926" y="-5811642"/>
            <a:ext cx="2518409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4783FA-CF3D-2798-5AD1-A31EEEBD5693}"/>
              </a:ext>
            </a:extLst>
          </p:cNvPr>
          <p:cNvSpPr/>
          <p:nvPr/>
        </p:nvSpPr>
        <p:spPr>
          <a:xfrm>
            <a:off x="16164244" y="-603312"/>
            <a:ext cx="3167899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DCE326A-C139-35A9-9C4C-D5C1EACE8F09}"/>
              </a:ext>
            </a:extLst>
          </p:cNvPr>
          <p:cNvSpPr/>
          <p:nvPr/>
        </p:nvSpPr>
        <p:spPr>
          <a:xfrm>
            <a:off x="16136296" y="-6040992"/>
            <a:ext cx="3195847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B26C758-0202-6F68-56A4-26CC0C671DAE}"/>
              </a:ext>
            </a:extLst>
          </p:cNvPr>
          <p:cNvSpPr/>
          <p:nvPr/>
        </p:nvSpPr>
        <p:spPr>
          <a:xfrm>
            <a:off x="19566857" y="-603313"/>
            <a:ext cx="2518409" cy="54332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ED7C7A4-32DD-BC02-02A2-15BC97A39C13}"/>
              </a:ext>
            </a:extLst>
          </p:cNvPr>
          <p:cNvSpPr/>
          <p:nvPr/>
        </p:nvSpPr>
        <p:spPr>
          <a:xfrm>
            <a:off x="19633218" y="-5811642"/>
            <a:ext cx="2452048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E96D70-D347-24CB-5848-9591B204582B}"/>
              </a:ext>
            </a:extLst>
          </p:cNvPr>
          <p:cNvSpPr/>
          <p:nvPr/>
        </p:nvSpPr>
        <p:spPr>
          <a:xfrm>
            <a:off x="-9945567" y="-598853"/>
            <a:ext cx="2362196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48E2EC5-8B5E-AC2F-1519-B9284A57CCEA}"/>
              </a:ext>
            </a:extLst>
          </p:cNvPr>
          <p:cNvSpPr/>
          <p:nvPr/>
        </p:nvSpPr>
        <p:spPr>
          <a:xfrm>
            <a:off x="-10008026" y="-5807183"/>
            <a:ext cx="2518409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F7753DF-D433-753D-B3A8-9AE16B174835}"/>
              </a:ext>
            </a:extLst>
          </p:cNvPr>
          <p:cNvSpPr/>
          <p:nvPr/>
        </p:nvSpPr>
        <p:spPr>
          <a:xfrm>
            <a:off x="-7320708" y="-598853"/>
            <a:ext cx="3167899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F03467F-A547-43D6-7D0E-88404FDD4FE4}"/>
              </a:ext>
            </a:extLst>
          </p:cNvPr>
          <p:cNvSpPr/>
          <p:nvPr/>
        </p:nvSpPr>
        <p:spPr>
          <a:xfrm>
            <a:off x="-7348656" y="-6036533"/>
            <a:ext cx="3195847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2D50365-BD11-0DA8-C9D4-877AB2CAE87C}"/>
              </a:ext>
            </a:extLst>
          </p:cNvPr>
          <p:cNvSpPr/>
          <p:nvPr/>
        </p:nvSpPr>
        <p:spPr>
          <a:xfrm>
            <a:off x="-3918095" y="-598854"/>
            <a:ext cx="2518409" cy="54332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F92D1A4-E8EE-8352-6CD0-4D473ABE4ED3}"/>
              </a:ext>
            </a:extLst>
          </p:cNvPr>
          <p:cNvSpPr/>
          <p:nvPr/>
        </p:nvSpPr>
        <p:spPr>
          <a:xfrm>
            <a:off x="-3851734" y="-5807183"/>
            <a:ext cx="2452048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3" name="内容占位符 31">
            <a:extLst>
              <a:ext uri="{FF2B5EF4-FFF2-40B4-BE49-F238E27FC236}">
                <a16:creationId xmlns:a16="http://schemas.microsoft.com/office/drawing/2014/main" id="{1E4A2EE3-C518-1138-A122-5C6DF2279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5" r="36355"/>
          <a:stretch/>
        </p:blipFill>
        <p:spPr>
          <a:xfrm flipH="1">
            <a:off x="-8777151" y="-13642773"/>
            <a:ext cx="11315960" cy="39346443"/>
          </a:xfrm>
          <a:prstGeom prst="rect">
            <a:avLst/>
          </a:prstGeom>
        </p:spPr>
      </p:pic>
      <p:pic>
        <p:nvPicPr>
          <p:cNvPr id="44" name="内容占位符 14">
            <a:extLst>
              <a:ext uri="{FF2B5EF4-FFF2-40B4-BE49-F238E27FC236}">
                <a16:creationId xmlns:a16="http://schemas.microsoft.com/office/drawing/2014/main" id="{A8B5BD98-3D58-3CF0-66AA-12345F08D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35" r="36339"/>
          <a:stretch/>
        </p:blipFill>
        <p:spPr>
          <a:xfrm flipH="1">
            <a:off x="9215153" y="-10861187"/>
            <a:ext cx="10351704" cy="335820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7C457F-2330-DB1F-9BEF-EED94C2AF5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7972" t="-53716" r="36017" b="10476"/>
          <a:stretch/>
        </p:blipFill>
        <p:spPr>
          <a:xfrm rot="4749065">
            <a:off x="-7373551" y="-3798480"/>
            <a:ext cx="14868574" cy="98232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1FB4D5-2DDC-D569-02F9-CC9BD1D452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15" t="-44794" r="-66748" b="23689"/>
          <a:stretch/>
        </p:blipFill>
        <p:spPr>
          <a:xfrm rot="17941542">
            <a:off x="5574858" y="-2358630"/>
            <a:ext cx="13234283" cy="78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21000" decel="7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accel="24000" decel="7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500000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689A8-B247-02F3-58B1-2D6930E3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67356" y="265372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B859256E-5638-3F3D-C651-0A5CB718E027}"/>
              </a:ext>
            </a:extLst>
          </p:cNvPr>
          <p:cNvSpPr/>
          <p:nvPr/>
        </p:nvSpPr>
        <p:spPr>
          <a:xfrm>
            <a:off x="0" y="-116378"/>
            <a:ext cx="12768349" cy="7614458"/>
          </a:xfrm>
          <a:prstGeom prst="flowChartProcess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89000">
                <a:schemeClr val="accent1">
                  <a:lumMod val="26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B0253A-C161-E66B-E38A-40F78DA5852C}"/>
              </a:ext>
            </a:extLst>
          </p:cNvPr>
          <p:cNvSpPr/>
          <p:nvPr/>
        </p:nvSpPr>
        <p:spPr>
          <a:xfrm>
            <a:off x="2100378" y="-598852"/>
            <a:ext cx="2362196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6F81FF-99EB-D670-1C9D-FFF349A417B5}"/>
              </a:ext>
            </a:extLst>
          </p:cNvPr>
          <p:cNvSpPr/>
          <p:nvPr/>
        </p:nvSpPr>
        <p:spPr>
          <a:xfrm>
            <a:off x="2037919" y="-5807182"/>
            <a:ext cx="2518409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87F3BE-D23A-1962-C963-C9A7634AAB72}"/>
              </a:ext>
            </a:extLst>
          </p:cNvPr>
          <p:cNvSpPr/>
          <p:nvPr/>
        </p:nvSpPr>
        <p:spPr>
          <a:xfrm>
            <a:off x="4725237" y="-598852"/>
            <a:ext cx="3167899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B51CF4-91ED-912B-1CAB-B87D248A0F6B}"/>
              </a:ext>
            </a:extLst>
          </p:cNvPr>
          <p:cNvSpPr/>
          <p:nvPr/>
        </p:nvSpPr>
        <p:spPr>
          <a:xfrm>
            <a:off x="4697289" y="-6036532"/>
            <a:ext cx="3195847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E60245-B2E8-27DA-C432-795583BE3912}"/>
              </a:ext>
            </a:extLst>
          </p:cNvPr>
          <p:cNvSpPr/>
          <p:nvPr/>
        </p:nvSpPr>
        <p:spPr>
          <a:xfrm>
            <a:off x="8127850" y="-598853"/>
            <a:ext cx="2518409" cy="54332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D19747-4CAF-8C1B-0FDA-720A66862F02}"/>
              </a:ext>
            </a:extLst>
          </p:cNvPr>
          <p:cNvSpPr/>
          <p:nvPr/>
        </p:nvSpPr>
        <p:spPr>
          <a:xfrm>
            <a:off x="8194211" y="-5807182"/>
            <a:ext cx="2452048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29CBF6-65D1-E381-3E2A-54D9A404ABA6}"/>
              </a:ext>
            </a:extLst>
          </p:cNvPr>
          <p:cNvSpPr/>
          <p:nvPr/>
        </p:nvSpPr>
        <p:spPr>
          <a:xfrm>
            <a:off x="13539385" y="-603312"/>
            <a:ext cx="2362196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C44079D-2B71-8A0C-06FC-51FAB0F18914}"/>
              </a:ext>
            </a:extLst>
          </p:cNvPr>
          <p:cNvSpPr/>
          <p:nvPr/>
        </p:nvSpPr>
        <p:spPr>
          <a:xfrm>
            <a:off x="13476926" y="-5811642"/>
            <a:ext cx="2518409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44783FA-CF3D-2798-5AD1-A31EEEBD5693}"/>
              </a:ext>
            </a:extLst>
          </p:cNvPr>
          <p:cNvSpPr/>
          <p:nvPr/>
        </p:nvSpPr>
        <p:spPr>
          <a:xfrm>
            <a:off x="16164244" y="-603312"/>
            <a:ext cx="3167899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DCE326A-C139-35A9-9C4C-D5C1EACE8F09}"/>
              </a:ext>
            </a:extLst>
          </p:cNvPr>
          <p:cNvSpPr/>
          <p:nvPr/>
        </p:nvSpPr>
        <p:spPr>
          <a:xfrm>
            <a:off x="16136296" y="-6040992"/>
            <a:ext cx="3195847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B26C758-0202-6F68-56A4-26CC0C671DAE}"/>
              </a:ext>
            </a:extLst>
          </p:cNvPr>
          <p:cNvSpPr/>
          <p:nvPr/>
        </p:nvSpPr>
        <p:spPr>
          <a:xfrm>
            <a:off x="19566857" y="-603313"/>
            <a:ext cx="2518409" cy="54332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ED7C7A4-32DD-BC02-02A2-15BC97A39C13}"/>
              </a:ext>
            </a:extLst>
          </p:cNvPr>
          <p:cNvSpPr/>
          <p:nvPr/>
        </p:nvSpPr>
        <p:spPr>
          <a:xfrm>
            <a:off x="19633218" y="-5811642"/>
            <a:ext cx="2452048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E96D70-D347-24CB-5848-9591B204582B}"/>
              </a:ext>
            </a:extLst>
          </p:cNvPr>
          <p:cNvSpPr/>
          <p:nvPr/>
        </p:nvSpPr>
        <p:spPr>
          <a:xfrm>
            <a:off x="-9945567" y="-598853"/>
            <a:ext cx="2362196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48E2EC5-8B5E-AC2F-1519-B9284A57CCEA}"/>
              </a:ext>
            </a:extLst>
          </p:cNvPr>
          <p:cNvSpPr/>
          <p:nvPr/>
        </p:nvSpPr>
        <p:spPr>
          <a:xfrm>
            <a:off x="-10008026" y="-5807183"/>
            <a:ext cx="2518409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F7753DF-D433-753D-B3A8-9AE16B174835}"/>
              </a:ext>
            </a:extLst>
          </p:cNvPr>
          <p:cNvSpPr/>
          <p:nvPr/>
        </p:nvSpPr>
        <p:spPr>
          <a:xfrm>
            <a:off x="-7320708" y="-598853"/>
            <a:ext cx="3167899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F03467F-A547-43D6-7D0E-88404FDD4FE4}"/>
              </a:ext>
            </a:extLst>
          </p:cNvPr>
          <p:cNvSpPr/>
          <p:nvPr/>
        </p:nvSpPr>
        <p:spPr>
          <a:xfrm>
            <a:off x="-7348656" y="-6036533"/>
            <a:ext cx="3195847" cy="543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2D50365-BD11-0DA8-C9D4-877AB2CAE87C}"/>
              </a:ext>
            </a:extLst>
          </p:cNvPr>
          <p:cNvSpPr/>
          <p:nvPr/>
        </p:nvSpPr>
        <p:spPr>
          <a:xfrm>
            <a:off x="-3918095" y="-598854"/>
            <a:ext cx="2518409" cy="54332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F92D1A4-E8EE-8352-6CD0-4D473ABE4ED3}"/>
              </a:ext>
            </a:extLst>
          </p:cNvPr>
          <p:cNvSpPr/>
          <p:nvPr/>
        </p:nvSpPr>
        <p:spPr>
          <a:xfrm>
            <a:off x="-3851734" y="-5807183"/>
            <a:ext cx="2452048" cy="50472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49300">
              <a:schemeClr val="bg1">
                <a:alpha val="40000"/>
              </a:schemeClr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3" name="内容占位符 31">
            <a:extLst>
              <a:ext uri="{FF2B5EF4-FFF2-40B4-BE49-F238E27FC236}">
                <a16:creationId xmlns:a16="http://schemas.microsoft.com/office/drawing/2014/main" id="{1E4A2EE3-C518-1138-A122-5C6DF22791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5" r="36355"/>
          <a:stretch/>
        </p:blipFill>
        <p:spPr>
          <a:xfrm flipH="1">
            <a:off x="-4565330" y="-5360124"/>
            <a:ext cx="7560250" cy="26287557"/>
          </a:xfrm>
          <a:prstGeom prst="rect">
            <a:avLst/>
          </a:prstGeom>
        </p:spPr>
      </p:pic>
      <p:pic>
        <p:nvPicPr>
          <p:cNvPr id="44" name="内容占位符 14">
            <a:extLst>
              <a:ext uri="{FF2B5EF4-FFF2-40B4-BE49-F238E27FC236}">
                <a16:creationId xmlns:a16="http://schemas.microsoft.com/office/drawing/2014/main" id="{A8B5BD98-3D58-3CF0-66AA-12345F08D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35" r="36339"/>
          <a:stretch/>
        </p:blipFill>
        <p:spPr>
          <a:xfrm flipH="1">
            <a:off x="10301984" y="-5641920"/>
            <a:ext cx="8100835" cy="262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F9C31D-1643-092A-2CF9-16178ADCA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" y="-764432"/>
            <a:ext cx="13550988" cy="76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4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0878B9-D511-6110-C50B-D6041A713A01}"/>
              </a:ext>
            </a:extLst>
          </p:cNvPr>
          <p:cNvSpPr/>
          <p:nvPr/>
        </p:nvSpPr>
        <p:spPr>
          <a:xfrm>
            <a:off x="-2888695" y="1706852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Scenery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65FFC6-4137-5273-B16E-E1247334D29B}"/>
              </a:ext>
            </a:extLst>
          </p:cNvPr>
          <p:cNvSpPr txBox="1"/>
          <p:nvPr/>
        </p:nvSpPr>
        <p:spPr>
          <a:xfrm>
            <a:off x="649705" y="1856509"/>
            <a:ext cx="3892725" cy="324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Because it snows 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all the year round,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the Sherag people 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call their country 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a snow land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: 圆角 17">
            <a:hlinkClick r:id="rId4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3F18862-99FE-0815-ACA9-E8A80E316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368" y="1639689"/>
            <a:ext cx="6364704" cy="3578621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24" name="文本框 23">
            <a:hlinkClick r:id="rId6" action="ppaction://hlinksldjump"/>
            <a:extLst>
              <a:ext uri="{FF2B5EF4-FFF2-40B4-BE49-F238E27FC236}">
                <a16:creationId xmlns:a16="http://schemas.microsoft.com/office/drawing/2014/main" id="{2C8285ED-24B7-5995-7B54-EC686F017BFD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28" name="文本框 27">
            <a:hlinkClick r:id="rId7" action="ppaction://hlinksldjump"/>
            <a:extLst>
              <a:ext uri="{FF2B5EF4-FFF2-40B4-BE49-F238E27FC236}">
                <a16:creationId xmlns:a16="http://schemas.microsoft.com/office/drawing/2014/main" id="{881D6E5E-D60A-8B51-AD1A-BDB9F9FDE2BD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29" name="文本框 28">
            <a:hlinkClick r:id="rId8" action="ppaction://hlinksldjump"/>
            <a:extLst>
              <a:ext uri="{FF2B5EF4-FFF2-40B4-BE49-F238E27FC236}">
                <a16:creationId xmlns:a16="http://schemas.microsoft.com/office/drawing/2014/main" id="{7DD63514-833A-B937-50A6-0D372FBE2B5B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30" name="文本框 29">
            <a:hlinkClick r:id="rId9" action="ppaction://hlinksldjump"/>
            <a:extLst>
              <a:ext uri="{FF2B5EF4-FFF2-40B4-BE49-F238E27FC236}">
                <a16:creationId xmlns:a16="http://schemas.microsoft.com/office/drawing/2014/main" id="{087E51C3-BC29-A1A2-0062-24E6D6D3432B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3D8766-ADD6-251F-C69A-854F27CF65F7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F1F953D-9C80-AFD6-DB31-053BECED5213}"/>
              </a:ext>
            </a:extLst>
          </p:cNvPr>
          <p:cNvSpPr/>
          <p:nvPr/>
        </p:nvSpPr>
        <p:spPr>
          <a:xfrm>
            <a:off x="3042369" y="-3160347"/>
            <a:ext cx="3324163" cy="246193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w="63500" cmpd="thinThick">
            <a:noFill/>
          </a:ln>
          <a:effectLst>
            <a:outerShdw blurRad="609600" dist="50800" sx="118000" sy="118000" algn="ctr" rotWithShape="0">
              <a:srgbClr val="000000">
                <a:alpha val="57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43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0878B9-D511-6110-C50B-D6041A713A01}"/>
              </a:ext>
            </a:extLst>
          </p:cNvPr>
          <p:cNvSpPr/>
          <p:nvPr/>
        </p:nvSpPr>
        <p:spPr>
          <a:xfrm>
            <a:off x="-2888695" y="1706852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Scenery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6C9BA-2E54-D00E-DF2C-58563805C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255" y="1655081"/>
            <a:ext cx="6364704" cy="3580147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65FFC6-4137-5273-B16E-E1247334D29B}"/>
              </a:ext>
            </a:extLst>
          </p:cNvPr>
          <p:cNvSpPr txBox="1"/>
          <p:nvPr/>
        </p:nvSpPr>
        <p:spPr>
          <a:xfrm>
            <a:off x="624653" y="2116488"/>
            <a:ext cx="3892725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snow land often more well-known than the name of the country.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5" name="文本框 4">
            <a:hlinkClick r:id="rId6" action="ppaction://hlinksldjump"/>
            <a:extLst>
              <a:ext uri="{FF2B5EF4-FFF2-40B4-BE49-F238E27FC236}">
                <a16:creationId xmlns:a16="http://schemas.microsoft.com/office/drawing/2014/main" id="{345EF549-77E8-ABF5-3E8B-972AD7BCB85F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7" name="文本框 6">
            <a:hlinkClick r:id="rId7" action="ppaction://hlinksldjump"/>
            <a:extLst>
              <a:ext uri="{FF2B5EF4-FFF2-40B4-BE49-F238E27FC236}">
                <a16:creationId xmlns:a16="http://schemas.microsoft.com/office/drawing/2014/main" id="{7085FDBA-A1A3-4DB5-CCFB-CE6A48B67077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1" name="文本框 10">
            <a:hlinkClick r:id="rId8" action="ppaction://hlinksldjump"/>
            <a:extLst>
              <a:ext uri="{FF2B5EF4-FFF2-40B4-BE49-F238E27FC236}">
                <a16:creationId xmlns:a16="http://schemas.microsoft.com/office/drawing/2014/main" id="{D165AC03-C076-05F9-3D04-807262EB906F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2" name="文本框 11">
            <a:hlinkClick r:id="rId9" action="ppaction://hlinksldjump"/>
            <a:extLst>
              <a:ext uri="{FF2B5EF4-FFF2-40B4-BE49-F238E27FC236}">
                <a16:creationId xmlns:a16="http://schemas.microsoft.com/office/drawing/2014/main" id="{2F9C8F64-BE95-7C15-9334-78147887B7E3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A3D07A-2A22-F6CD-A486-1EF0C62D574F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EDCBA37-00F3-7B47-E23A-36B886ABEF93}"/>
              </a:ext>
            </a:extLst>
          </p:cNvPr>
          <p:cNvSpPr/>
          <p:nvPr/>
        </p:nvSpPr>
        <p:spPr>
          <a:xfrm>
            <a:off x="1169325" y="8211313"/>
            <a:ext cx="4705620" cy="2489483"/>
          </a:xfrm>
          <a:prstGeom prst="round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542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0878B9-D511-6110-C50B-D6041A713A01}"/>
              </a:ext>
            </a:extLst>
          </p:cNvPr>
          <p:cNvSpPr/>
          <p:nvPr/>
        </p:nvSpPr>
        <p:spPr>
          <a:xfrm>
            <a:off x="-2888695" y="1706852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Scenery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6C9BA-2E54-D00E-DF2C-58563805C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255" y="1655081"/>
            <a:ext cx="6364704" cy="3580146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65FFC6-4137-5273-B16E-E1247334D29B}"/>
              </a:ext>
            </a:extLst>
          </p:cNvPr>
          <p:cNvSpPr txBox="1"/>
          <p:nvPr/>
        </p:nvSpPr>
        <p:spPr>
          <a:xfrm>
            <a:off x="624653" y="2116488"/>
            <a:ext cx="3892725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snow land often more well-known than the name of the country.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5" name="文本框 4">
            <a:hlinkClick r:id="rId6" action="ppaction://hlinksldjump"/>
            <a:extLst>
              <a:ext uri="{FF2B5EF4-FFF2-40B4-BE49-F238E27FC236}">
                <a16:creationId xmlns:a16="http://schemas.microsoft.com/office/drawing/2014/main" id="{19D89150-6AEA-8953-2C23-DB85939F727F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7" name="文本框 6">
            <a:hlinkClick r:id="rId7" action="ppaction://hlinksldjump"/>
            <a:extLst>
              <a:ext uri="{FF2B5EF4-FFF2-40B4-BE49-F238E27FC236}">
                <a16:creationId xmlns:a16="http://schemas.microsoft.com/office/drawing/2014/main" id="{EF5AA427-FCC2-E8B2-E5E4-7911FB4160B2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1" name="文本框 10">
            <a:hlinkClick r:id="rId8" action="ppaction://hlinksldjump"/>
            <a:extLst>
              <a:ext uri="{FF2B5EF4-FFF2-40B4-BE49-F238E27FC236}">
                <a16:creationId xmlns:a16="http://schemas.microsoft.com/office/drawing/2014/main" id="{CB8078E9-AF5C-8B0D-0E82-2690A712900A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2" name="文本框 11">
            <a:hlinkClick r:id="rId9" action="ppaction://hlinksldjump"/>
            <a:extLst>
              <a:ext uri="{FF2B5EF4-FFF2-40B4-BE49-F238E27FC236}">
                <a16:creationId xmlns:a16="http://schemas.microsoft.com/office/drawing/2014/main" id="{8A904F99-716A-4FA7-C918-DD2687763709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0EC309-6D69-43A3-5054-15236A018C3C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98555CF-8F7D-A327-23E5-777A0F2BA8ED}"/>
              </a:ext>
            </a:extLst>
          </p:cNvPr>
          <p:cNvSpPr/>
          <p:nvPr/>
        </p:nvSpPr>
        <p:spPr>
          <a:xfrm>
            <a:off x="6754914" y="-2488287"/>
            <a:ext cx="2961385" cy="2115059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234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3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0878B9-D511-6110-C50B-D6041A713A01}"/>
              </a:ext>
            </a:extLst>
          </p:cNvPr>
          <p:cNvSpPr/>
          <p:nvPr/>
        </p:nvSpPr>
        <p:spPr>
          <a:xfrm>
            <a:off x="-2888695" y="1706852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Scenery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6C9BA-2E54-D00E-DF2C-58563805C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255" y="1655081"/>
            <a:ext cx="6364703" cy="3580146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65FFC6-4137-5273-B16E-E1247334D29B}"/>
              </a:ext>
            </a:extLst>
          </p:cNvPr>
          <p:cNvSpPr txBox="1"/>
          <p:nvPr/>
        </p:nvSpPr>
        <p:spPr>
          <a:xfrm>
            <a:off x="624653" y="2116488"/>
            <a:ext cx="3892725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snow land often more well-known than the name of the country.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3F4B7BB-9C78-7D23-E1F2-86A96BD787E3}"/>
              </a:ext>
            </a:extLst>
          </p:cNvPr>
          <p:cNvSpPr/>
          <p:nvPr/>
        </p:nvSpPr>
        <p:spPr>
          <a:xfrm>
            <a:off x="5955687" y="7751286"/>
            <a:ext cx="3344157" cy="211505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609600" dist="50800" sx="118000" sy="118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hlinkClick r:id="rId7" action="ppaction://hlinksldjump"/>
            <a:extLst>
              <a:ext uri="{FF2B5EF4-FFF2-40B4-BE49-F238E27FC236}">
                <a16:creationId xmlns:a16="http://schemas.microsoft.com/office/drawing/2014/main" id="{CD7B21BE-6643-1DE3-F9AC-97249E046185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14" name="文本框 13">
            <a:hlinkClick r:id="rId8" action="ppaction://hlinksldjump"/>
            <a:extLst>
              <a:ext uri="{FF2B5EF4-FFF2-40B4-BE49-F238E27FC236}">
                <a16:creationId xmlns:a16="http://schemas.microsoft.com/office/drawing/2014/main" id="{BF4EF895-7073-48F1-147A-9C5F21041AA7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6" name="文本框 15">
            <a:hlinkClick r:id="rId9" action="ppaction://hlinksldjump"/>
            <a:extLst>
              <a:ext uri="{FF2B5EF4-FFF2-40B4-BE49-F238E27FC236}">
                <a16:creationId xmlns:a16="http://schemas.microsoft.com/office/drawing/2014/main" id="{46345DC1-CC3E-74C2-DF6F-97B9B113D204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21" name="文本框 20">
            <a:hlinkClick r:id="rId10" action="ppaction://hlinksldjump"/>
            <a:extLst>
              <a:ext uri="{FF2B5EF4-FFF2-40B4-BE49-F238E27FC236}">
                <a16:creationId xmlns:a16="http://schemas.microsoft.com/office/drawing/2014/main" id="{9BDCF256-BE32-B183-18D7-1D4252688804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16148F-2292-3DDE-4F7F-731B97012023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151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DA43057-3382-1F5E-A4F1-649B1B7BAA97}"/>
              </a:ext>
            </a:extLst>
          </p:cNvPr>
          <p:cNvSpPr/>
          <p:nvPr/>
        </p:nvSpPr>
        <p:spPr>
          <a:xfrm>
            <a:off x="9964739" y="-2575946"/>
            <a:ext cx="3344157" cy="211505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09600" dist="50800" sx="125000" sy="125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2CE402-4248-6B06-8BC2-159F1A32D70A}"/>
              </a:ext>
            </a:extLst>
          </p:cNvPr>
          <p:cNvSpPr/>
          <p:nvPr/>
        </p:nvSpPr>
        <p:spPr>
          <a:xfrm>
            <a:off x="-314960" y="-213360"/>
            <a:ext cx="12933680" cy="787399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D71029-3A18-3957-96D2-4C37371905B9}"/>
              </a:ext>
            </a:extLst>
          </p:cNvPr>
          <p:cNvSpPr/>
          <p:nvPr/>
        </p:nvSpPr>
        <p:spPr>
          <a:xfrm>
            <a:off x="-81280" y="-12192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E4C811-6D35-F847-09A4-862EE70F8065}"/>
              </a:ext>
            </a:extLst>
          </p:cNvPr>
          <p:cNvSpPr/>
          <p:nvPr/>
        </p:nvSpPr>
        <p:spPr>
          <a:xfrm>
            <a:off x="-2611226" y="-121920"/>
            <a:ext cx="7344667" cy="7357721"/>
          </a:xfrm>
          <a:prstGeom prst="ellipse">
            <a:avLst/>
          </a:prstGeom>
          <a:gradFill>
            <a:gsLst>
              <a:gs pos="1000">
                <a:srgbClr val="E2714A">
                  <a:alpha val="0"/>
                </a:srgbClr>
              </a:gs>
              <a:gs pos="51787">
                <a:srgbClr val="C38C79">
                  <a:alpha val="32000"/>
                </a:srgb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0634FDE-54D4-A85C-C15C-E3AA4F690758}"/>
              </a:ext>
            </a:extLst>
          </p:cNvPr>
          <p:cNvSpPr/>
          <p:nvPr/>
        </p:nvSpPr>
        <p:spPr>
          <a:xfrm>
            <a:off x="-116840" y="6305730"/>
            <a:ext cx="12425680" cy="644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28AEA3D-A930-9974-8D68-12EE5BC74E38}"/>
              </a:ext>
            </a:extLst>
          </p:cNvPr>
          <p:cNvSpPr/>
          <p:nvPr/>
        </p:nvSpPr>
        <p:spPr>
          <a:xfrm>
            <a:off x="10232074" y="117202"/>
            <a:ext cx="1165860" cy="252281"/>
          </a:xfrm>
          <a:prstGeom prst="roundRect">
            <a:avLst/>
          </a:prstGeom>
          <a:solidFill>
            <a:srgbClr val="68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5CF9B-5F66-EB08-60BD-C4BC3810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D3A59F-AB68-B79F-1210-4BB9C3DEAE4D}"/>
              </a:ext>
            </a:extLst>
          </p:cNvPr>
          <p:cNvSpPr txBox="1"/>
          <p:nvPr/>
        </p:nvSpPr>
        <p:spPr>
          <a:xfrm>
            <a:off x="9172894" y="86094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Arknights</a:t>
            </a:r>
          </a:p>
        </p:txBody>
      </p:sp>
      <p:sp>
        <p:nvSpPr>
          <p:cNvPr id="45" name="文本框 44">
            <a:hlinkClick r:id="rId4" action="ppaction://hlinksldjump"/>
            <a:extLst>
              <a:ext uri="{FF2B5EF4-FFF2-40B4-BE49-F238E27FC236}">
                <a16:creationId xmlns:a16="http://schemas.microsoft.com/office/drawing/2014/main" id="{1A76960B-C97F-FC35-627A-4AEED114C4CB}"/>
              </a:ext>
            </a:extLst>
          </p:cNvPr>
          <p:cNvSpPr txBox="1"/>
          <p:nvPr/>
        </p:nvSpPr>
        <p:spPr>
          <a:xfrm>
            <a:off x="5955687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Explore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C987DA4-31A2-7C57-56C7-5C95556CCB3D}"/>
              </a:ext>
            </a:extLst>
          </p:cNvPr>
          <p:cNvCxnSpPr>
            <a:cxnSpLocks/>
          </p:cNvCxnSpPr>
          <p:nvPr/>
        </p:nvCxnSpPr>
        <p:spPr>
          <a:xfrm>
            <a:off x="9063355" y="104844"/>
            <a:ext cx="0" cy="2769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乘号 81">
            <a:extLst>
              <a:ext uri="{FF2B5EF4-FFF2-40B4-BE49-F238E27FC236}">
                <a16:creationId xmlns:a16="http://schemas.microsoft.com/office/drawing/2014/main" id="{ED692F5C-132C-34D7-0D99-35E3A27B4E15}"/>
              </a:ext>
            </a:extLst>
          </p:cNvPr>
          <p:cNvSpPr/>
          <p:nvPr/>
        </p:nvSpPr>
        <p:spPr>
          <a:xfrm>
            <a:off x="11776342" y="133260"/>
            <a:ext cx="216000" cy="216000"/>
          </a:xfrm>
          <a:prstGeom prst="mathMultiply">
            <a:avLst>
              <a:gd name="adj1" fmla="val 65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EB4B28D-F5DD-DA3E-94F5-CEA6B720A5D4}"/>
              </a:ext>
            </a:extLst>
          </p:cNvPr>
          <p:cNvCxnSpPr>
            <a:cxnSpLocks/>
          </p:cNvCxnSpPr>
          <p:nvPr/>
        </p:nvCxnSpPr>
        <p:spPr>
          <a:xfrm flipH="1">
            <a:off x="343779" y="364520"/>
            <a:ext cx="2703830" cy="0"/>
          </a:xfrm>
          <a:prstGeom prst="line">
            <a:avLst/>
          </a:prstGeom>
          <a:ln w="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0878B9-D511-6110-C50B-D6041A713A01}"/>
              </a:ext>
            </a:extLst>
          </p:cNvPr>
          <p:cNvSpPr/>
          <p:nvPr/>
        </p:nvSpPr>
        <p:spPr>
          <a:xfrm>
            <a:off x="-2888695" y="1706852"/>
            <a:ext cx="2377870" cy="172972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Scenery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6C9BA-2E54-D00E-DF2C-58563805CE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3255" y="1655081"/>
            <a:ext cx="6364703" cy="3580145"/>
          </a:xfrm>
          <a:prstGeom prst="rect">
            <a:avLst/>
          </a:prstGeom>
          <a:effectLst>
            <a:outerShdw blurRad="685800" dist="50800" dir="5400000" sx="109000" sy="109000" algn="ctr" rotWithShape="0">
              <a:srgbClr val="000000">
                <a:alpha val="79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65FFC6-4137-5273-B16E-E1247334D29B}"/>
              </a:ext>
            </a:extLst>
          </p:cNvPr>
          <p:cNvSpPr txBox="1"/>
          <p:nvPr/>
        </p:nvSpPr>
        <p:spPr>
          <a:xfrm>
            <a:off x="624653" y="2116488"/>
            <a:ext cx="3892725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snow land often more well-known than the name of the country.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78940">
                    <a:srgbClr val="FFC000">
                      <a:lumMod val="60000"/>
                      <a:lumOff val="40000"/>
                    </a:srgbClr>
                  </a:gs>
                  <a:gs pos="0">
                    <a:srgbClr val="FFC000">
                      <a:lumMod val="75000"/>
                    </a:srgbClr>
                  </a:gs>
                  <a:gs pos="43000">
                    <a:srgbClr val="FFC000">
                      <a:lumMod val="40000"/>
                      <a:lumOff val="60000"/>
                    </a:srgbClr>
                  </a:gs>
                  <a:gs pos="62000">
                    <a:srgbClr val="ED7D31">
                      <a:lumMod val="60000"/>
                      <a:lumOff val="40000"/>
                    </a:srgbClr>
                  </a:gs>
                  <a:gs pos="100000">
                    <a:srgbClr val="ED7D31">
                      <a:lumMod val="40000"/>
                      <a:lumOff val="60000"/>
                    </a:srgbClr>
                  </a:gs>
                </a:gsLst>
                <a:lin ang="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: 圆角 17">
            <a:hlinkClick r:id="rId6" action="ppaction://hlinksldjump"/>
            <a:extLst>
              <a:ext uri="{FF2B5EF4-FFF2-40B4-BE49-F238E27FC236}">
                <a16:creationId xmlns:a16="http://schemas.microsoft.com/office/drawing/2014/main" id="{52F28431-F070-764C-D467-B915360427C2}"/>
              </a:ext>
            </a:extLst>
          </p:cNvPr>
          <p:cNvSpPr/>
          <p:nvPr/>
        </p:nvSpPr>
        <p:spPr>
          <a:xfrm>
            <a:off x="249695" y="717866"/>
            <a:ext cx="1995809" cy="94373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09600" dist="50800" sx="118000" sy="118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</a:gradFill>
                <a:latin typeface="Century Gothic" panose="020B0502020202020204" pitchFamily="34" charset="0"/>
              </a:rPr>
              <a:t>back</a:t>
            </a:r>
            <a:endParaRPr lang="zh-CN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5" name="文本框 4">
            <a:hlinkClick r:id="rId7" action="ppaction://hlinksldjump"/>
            <a:extLst>
              <a:ext uri="{FF2B5EF4-FFF2-40B4-BE49-F238E27FC236}">
                <a16:creationId xmlns:a16="http://schemas.microsoft.com/office/drawing/2014/main" id="{5A5A602D-B098-20A0-BB52-7D447D7B7236}"/>
              </a:ext>
            </a:extLst>
          </p:cNvPr>
          <p:cNvSpPr txBox="1"/>
          <p:nvPr/>
        </p:nvSpPr>
        <p:spPr>
          <a:xfrm>
            <a:off x="6926503" y="86092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Advert</a:t>
            </a:r>
          </a:p>
        </p:txBody>
      </p:sp>
      <p:sp>
        <p:nvSpPr>
          <p:cNvPr id="7" name="文本框 6">
            <a:hlinkClick r:id="rId8" action="ppaction://hlinksldjump"/>
            <a:extLst>
              <a:ext uri="{FF2B5EF4-FFF2-40B4-BE49-F238E27FC236}">
                <a16:creationId xmlns:a16="http://schemas.microsoft.com/office/drawing/2014/main" id="{5DEDAACE-1854-1854-ED8C-A4140B9CAA15}"/>
              </a:ext>
            </a:extLst>
          </p:cNvPr>
          <p:cNvSpPr txBox="1"/>
          <p:nvPr/>
        </p:nvSpPr>
        <p:spPr>
          <a:xfrm>
            <a:off x="7816336" y="86093"/>
            <a:ext cx="105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</a:t>
            </a:r>
          </a:p>
        </p:txBody>
      </p:sp>
      <p:sp>
        <p:nvSpPr>
          <p:cNvPr id="11" name="文本框 10">
            <a:hlinkClick r:id="rId9" action="ppaction://hlinksldjump"/>
            <a:extLst>
              <a:ext uri="{FF2B5EF4-FFF2-40B4-BE49-F238E27FC236}">
                <a16:creationId xmlns:a16="http://schemas.microsoft.com/office/drawing/2014/main" id="{53385A48-4ED4-97A1-100A-B08441852B7C}"/>
              </a:ext>
            </a:extLst>
          </p:cNvPr>
          <p:cNvSpPr txBox="1"/>
          <p:nvPr/>
        </p:nvSpPr>
        <p:spPr>
          <a:xfrm>
            <a:off x="5053255" y="86091"/>
            <a:ext cx="82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</p:txBody>
      </p:sp>
      <p:sp>
        <p:nvSpPr>
          <p:cNvPr id="12" name="文本框 11">
            <a:hlinkClick r:id="rId10" action="ppaction://hlinksldjump"/>
            <a:extLst>
              <a:ext uri="{FF2B5EF4-FFF2-40B4-BE49-F238E27FC236}">
                <a16:creationId xmlns:a16="http://schemas.microsoft.com/office/drawing/2014/main" id="{04211D8A-9F76-2D8A-4750-626B777596CE}"/>
              </a:ext>
            </a:extLst>
          </p:cNvPr>
          <p:cNvSpPr txBox="1"/>
          <p:nvPr/>
        </p:nvSpPr>
        <p:spPr>
          <a:xfrm>
            <a:off x="10224452" y="98590"/>
            <a:ext cx="158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Log in/sigh up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CF37F9-EB84-CB92-0E76-67B6870B115A}"/>
              </a:ext>
            </a:extLst>
          </p:cNvPr>
          <p:cNvSpPr txBox="1"/>
          <p:nvPr/>
        </p:nvSpPr>
        <p:spPr>
          <a:xfrm>
            <a:off x="387016" y="151"/>
            <a:ext cx="3274060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Kjerag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Archives</a:t>
            </a:r>
            <a:endParaRPr lang="en-US" altLang="zh-CN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3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8544</TotalTime>
  <Words>868</Words>
  <Application>Microsoft Office PowerPoint</Application>
  <PresentationFormat>宽屏</PresentationFormat>
  <Paragraphs>327</Paragraphs>
  <Slides>43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幼圆</vt:lpstr>
      <vt:lpstr>Arial</vt:lpstr>
      <vt:lpstr>Arial Black</vt:lpstr>
      <vt:lpstr>Calibri</vt:lpstr>
      <vt:lpstr>Century Gothic</vt:lpstr>
      <vt:lpstr>Felix Titling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cvwrr</dc:creator>
  <cp:lastModifiedBy>yan hao</cp:lastModifiedBy>
  <cp:revision>18</cp:revision>
  <dcterms:created xsi:type="dcterms:W3CDTF">2022-12-01T09:04:00Z</dcterms:created>
  <dcterms:modified xsi:type="dcterms:W3CDTF">2022-12-08T12:16:08Z</dcterms:modified>
</cp:coreProperties>
</file>